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 err="1"/>
              <a:t>Nazogastrik</a:t>
            </a:r>
            <a:r>
              <a:rPr lang="en-US" b="1" dirty="0"/>
              <a:t> </a:t>
            </a:r>
            <a:r>
              <a:rPr lang="en-US" b="1" dirty="0" err="1"/>
              <a:t>Sonda</a:t>
            </a:r>
            <a:r>
              <a:rPr lang="en-US" b="1" dirty="0"/>
              <a:t> </a:t>
            </a:r>
            <a:r>
              <a:rPr lang="en-US" b="1" dirty="0" err="1"/>
              <a:t>Takılması</a:t>
            </a:r>
            <a:r>
              <a:rPr lang="en-US" b="1" dirty="0"/>
              <a:t>, </a:t>
            </a:r>
            <a:r>
              <a:rPr lang="en-US" b="1" dirty="0" err="1"/>
              <a:t>Bakımı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Çıkarılması</a:t>
            </a:r>
            <a:r>
              <a:rPr lang="en-US" b="1" dirty="0"/>
              <a:t>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758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22. </a:t>
            </a:r>
            <a:r>
              <a:rPr lang="en-US" dirty="0"/>
              <a:t>Hasta </a:t>
            </a:r>
            <a:r>
              <a:rPr lang="en-US" dirty="0" err="1"/>
              <a:t>bilinçli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tüp</a:t>
            </a:r>
            <a:r>
              <a:rPr lang="en-US" dirty="0"/>
              <a:t> </a:t>
            </a:r>
            <a:r>
              <a:rPr lang="en-US" dirty="0" err="1"/>
              <a:t>ilerletilmeye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Bu </a:t>
            </a:r>
            <a:r>
              <a:rPr lang="en-US" dirty="0" err="1"/>
              <a:t>sırada</a:t>
            </a:r>
            <a:r>
              <a:rPr lang="en-US" dirty="0"/>
              <a:t> </a:t>
            </a:r>
            <a:r>
              <a:rPr lang="en-US" dirty="0" err="1"/>
              <a:t>sakıncası</a:t>
            </a:r>
            <a:r>
              <a:rPr lang="en-US" dirty="0"/>
              <a:t> </a:t>
            </a:r>
            <a:r>
              <a:rPr lang="en-US" dirty="0" err="1"/>
              <a:t>yoksa</a:t>
            </a:r>
            <a:r>
              <a:rPr lang="en-US" dirty="0"/>
              <a:t> </a:t>
            </a:r>
            <a:r>
              <a:rPr lang="en-US" dirty="0" err="1"/>
              <a:t>pipetle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yudumlaması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yutkunması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. Her </a:t>
            </a:r>
            <a:r>
              <a:rPr lang="en-US" dirty="0" err="1"/>
              <a:t>yutkunma</a:t>
            </a:r>
            <a:r>
              <a:rPr lang="en-US" dirty="0"/>
              <a:t> </a:t>
            </a:r>
            <a:r>
              <a:rPr lang="en-US" dirty="0" err="1"/>
              <a:t>hareketinde</a:t>
            </a:r>
            <a:r>
              <a:rPr lang="en-US" dirty="0"/>
              <a:t> </a:t>
            </a:r>
            <a:r>
              <a:rPr lang="en-US" dirty="0" err="1"/>
              <a:t>kateter</a:t>
            </a:r>
            <a:r>
              <a:rPr lang="en-US" dirty="0"/>
              <a:t> 4- 5 cm </a:t>
            </a:r>
            <a:r>
              <a:rPr lang="en-US" dirty="0" err="1"/>
              <a:t>ilerletilir</a:t>
            </a:r>
            <a:r>
              <a:rPr lang="en-US" dirty="0"/>
              <a:t>. </a:t>
            </a:r>
          </a:p>
          <a:p>
            <a:r>
              <a:rPr lang="en-US" b="1" dirty="0"/>
              <a:t>23. </a:t>
            </a:r>
            <a:r>
              <a:rPr lang="en-US" dirty="0" err="1"/>
              <a:t>Hastada</a:t>
            </a:r>
            <a:r>
              <a:rPr lang="en-US" dirty="0"/>
              <a:t> </a:t>
            </a:r>
            <a:r>
              <a:rPr lang="en-US" dirty="0" err="1"/>
              <a:t>öğürme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birkaç</a:t>
            </a:r>
            <a:r>
              <a:rPr lang="en-US" dirty="0"/>
              <a:t> </a:t>
            </a:r>
            <a:r>
              <a:rPr lang="en-US" dirty="0" err="1"/>
              <a:t>saniye</a:t>
            </a:r>
            <a:r>
              <a:rPr lang="en-US" dirty="0"/>
              <a:t> </a:t>
            </a:r>
            <a:r>
              <a:rPr lang="en-US" dirty="0" err="1"/>
              <a:t>durdurulur</a:t>
            </a:r>
            <a:r>
              <a:rPr lang="en-US" dirty="0"/>
              <a:t>,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dinlenmesine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kateterin</a:t>
            </a:r>
            <a:r>
              <a:rPr lang="en-US" dirty="0"/>
              <a:t> </a:t>
            </a:r>
            <a:r>
              <a:rPr lang="en-US" dirty="0" err="1"/>
              <a:t>çıkarılmasına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verilmez</a:t>
            </a:r>
            <a:r>
              <a:rPr lang="en-US" dirty="0"/>
              <a:t>. </a:t>
            </a:r>
          </a:p>
          <a:p>
            <a:r>
              <a:rPr lang="en-US" b="1" dirty="0"/>
              <a:t>24. </a:t>
            </a:r>
            <a:r>
              <a:rPr lang="en-US" dirty="0" err="1"/>
              <a:t>Hastada</a:t>
            </a:r>
            <a:r>
              <a:rPr lang="en-US" dirty="0"/>
              <a:t> </a:t>
            </a:r>
            <a:r>
              <a:rPr lang="en-US" dirty="0" err="1"/>
              <a:t>öksürme</a:t>
            </a:r>
            <a:r>
              <a:rPr lang="en-US" dirty="0"/>
              <a:t>, </a:t>
            </a:r>
            <a:r>
              <a:rPr lang="en-US" dirty="0" err="1"/>
              <a:t>boğulma</a:t>
            </a:r>
            <a:r>
              <a:rPr lang="en-US" dirty="0"/>
              <a:t> </a:t>
            </a:r>
            <a:r>
              <a:rPr lang="en-US" dirty="0" err="1"/>
              <a:t>hissi</a:t>
            </a:r>
            <a:r>
              <a:rPr lang="en-US" dirty="0"/>
              <a:t>,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değişikliği</a:t>
            </a:r>
            <a:r>
              <a:rPr lang="en-US" dirty="0"/>
              <a:t>, </a:t>
            </a:r>
            <a:r>
              <a:rPr lang="en-US" dirty="0" err="1"/>
              <a:t>siyanoz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dispne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belirtiler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derhal</a:t>
            </a:r>
            <a:r>
              <a:rPr lang="en-US" dirty="0"/>
              <a:t> </a:t>
            </a:r>
            <a:r>
              <a:rPr lang="en-US" dirty="0" err="1"/>
              <a:t>durdurulur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kateter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çekilir</a:t>
            </a:r>
            <a:r>
              <a:rPr lang="en-US" dirty="0"/>
              <a:t>. </a:t>
            </a:r>
          </a:p>
          <a:p>
            <a:r>
              <a:rPr lang="nb-NO" b="1" dirty="0"/>
              <a:t>25. </a:t>
            </a:r>
            <a:r>
              <a:rPr lang="nb-NO" dirty="0"/>
              <a:t>Kateter işaretlenen yere kadar ilerletilir. </a:t>
            </a:r>
          </a:p>
          <a:p>
            <a:r>
              <a:rPr lang="en-US" b="1" dirty="0"/>
              <a:t>26. </a:t>
            </a:r>
            <a:r>
              <a:rPr lang="en-US" dirty="0" err="1"/>
              <a:t>Kateterin</a:t>
            </a:r>
            <a:r>
              <a:rPr lang="en-US" dirty="0"/>
              <a:t> </a:t>
            </a:r>
            <a:r>
              <a:rPr lang="en-US" dirty="0" err="1"/>
              <a:t>midede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olmadığının</a:t>
            </a:r>
            <a:r>
              <a:rPr lang="en-US" dirty="0"/>
              <a:t> </a:t>
            </a:r>
            <a:r>
              <a:rPr lang="en-US" dirty="0" err="1"/>
              <a:t>kontrolü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; </a:t>
            </a:r>
          </a:p>
          <a:p>
            <a:r>
              <a:rPr lang="en-US" b="1" dirty="0"/>
              <a:t>a. </a:t>
            </a:r>
            <a:r>
              <a:rPr lang="en-US" dirty="0" err="1"/>
              <a:t>Hastadan</a:t>
            </a:r>
            <a:r>
              <a:rPr lang="en-US" dirty="0"/>
              <a:t> </a:t>
            </a:r>
            <a:r>
              <a:rPr lang="en-US" dirty="0" err="1"/>
              <a:t>konuşması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, </a:t>
            </a:r>
            <a:r>
              <a:rPr lang="en-US" dirty="0" err="1"/>
              <a:t>kateter</a:t>
            </a:r>
            <a:r>
              <a:rPr lang="en-US" dirty="0"/>
              <a:t>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yolunda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hasta </a:t>
            </a:r>
            <a:r>
              <a:rPr lang="en-US" dirty="0" err="1"/>
              <a:t>konuşamaz</a:t>
            </a:r>
            <a:r>
              <a:rPr lang="en-US" dirty="0"/>
              <a:t>. </a:t>
            </a:r>
          </a:p>
          <a:p>
            <a:r>
              <a:rPr lang="en-US" b="1" dirty="0"/>
              <a:t>b. </a:t>
            </a:r>
            <a:r>
              <a:rPr lang="en-US" dirty="0" err="1"/>
              <a:t>Enjektör</a:t>
            </a:r>
            <a:r>
              <a:rPr lang="en-US" dirty="0"/>
              <a:t> </a:t>
            </a:r>
            <a:r>
              <a:rPr lang="en-US" dirty="0" err="1"/>
              <a:t>kateterin</a:t>
            </a:r>
            <a:r>
              <a:rPr lang="en-US" dirty="0"/>
              <a:t> distal </a:t>
            </a:r>
            <a:r>
              <a:rPr lang="en-US" dirty="0" err="1"/>
              <a:t>ucuna</a:t>
            </a:r>
            <a:r>
              <a:rPr lang="en-US" dirty="0"/>
              <a:t> </a:t>
            </a:r>
            <a:r>
              <a:rPr lang="en-US" dirty="0" err="1"/>
              <a:t>takılır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içeriği</a:t>
            </a:r>
            <a:r>
              <a:rPr lang="en-US" dirty="0"/>
              <a:t> aspire </a:t>
            </a:r>
            <a:r>
              <a:rPr lang="en-US" dirty="0" err="1"/>
              <a:t>edilir</a:t>
            </a:r>
            <a:r>
              <a:rPr lang="en-US" dirty="0"/>
              <a:t>. </a:t>
            </a:r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içeriği</a:t>
            </a:r>
            <a:r>
              <a:rPr lang="en-US" dirty="0"/>
              <a:t> </a:t>
            </a:r>
            <a:r>
              <a:rPr lang="en-US" dirty="0" err="1"/>
              <a:t>gelmiyorsa</a:t>
            </a:r>
            <a:r>
              <a:rPr lang="en-US" dirty="0"/>
              <a:t> hasta sol lateral </a:t>
            </a:r>
            <a:r>
              <a:rPr lang="en-US" dirty="0" err="1"/>
              <a:t>pozisyonda</a:t>
            </a:r>
            <a:r>
              <a:rPr lang="en-US" dirty="0"/>
              <a:t> </a:t>
            </a:r>
            <a:r>
              <a:rPr lang="en-US" dirty="0" err="1"/>
              <a:t>yatırılarak</a:t>
            </a:r>
            <a:r>
              <a:rPr lang="en-US" dirty="0"/>
              <a:t> </a:t>
            </a:r>
            <a:r>
              <a:rPr lang="en-US" dirty="0" err="1"/>
              <a:t>tekrar</a:t>
            </a:r>
            <a:r>
              <a:rPr lang="en-US" dirty="0"/>
              <a:t> aspire </a:t>
            </a:r>
            <a:r>
              <a:rPr lang="en-US" dirty="0" err="1"/>
              <a:t>edilir</a:t>
            </a:r>
            <a:r>
              <a:rPr lang="en-US" dirty="0"/>
              <a:t>. </a:t>
            </a:r>
          </a:p>
          <a:p>
            <a:r>
              <a:rPr lang="en-US" b="1" dirty="0"/>
              <a:t>c.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içerik</a:t>
            </a:r>
            <a:r>
              <a:rPr lang="en-US" dirty="0"/>
              <a:t> pH </a:t>
            </a:r>
            <a:r>
              <a:rPr lang="en-US" dirty="0" err="1"/>
              <a:t>indikatör</a:t>
            </a:r>
            <a:r>
              <a:rPr lang="en-US" dirty="0"/>
              <a:t> strip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değerlendirilir</a:t>
            </a:r>
            <a:r>
              <a:rPr lang="en-US" dirty="0"/>
              <a:t> </a:t>
            </a:r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içeriği</a:t>
            </a:r>
            <a:r>
              <a:rPr lang="en-US" dirty="0"/>
              <a:t> </a:t>
            </a:r>
            <a:r>
              <a:rPr lang="en-US" dirty="0" err="1"/>
              <a:t>asidik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pH 4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altındadır</a:t>
            </a:r>
            <a:r>
              <a:rPr lang="en-US" dirty="0"/>
              <a:t>. </a:t>
            </a:r>
          </a:p>
          <a:p>
            <a:r>
              <a:rPr lang="en-US" b="1" dirty="0"/>
              <a:t>d.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hastanın</a:t>
            </a:r>
            <a:r>
              <a:rPr lang="en-US" dirty="0"/>
              <a:t> son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aldığı</a:t>
            </a:r>
            <a:r>
              <a:rPr lang="en-US" dirty="0"/>
              <a:t> </a:t>
            </a:r>
            <a:r>
              <a:rPr lang="en-US" dirty="0" err="1"/>
              <a:t>besinlerin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etkileyebileceği</a:t>
            </a:r>
            <a:r>
              <a:rPr lang="en-US" dirty="0"/>
              <a:t> </a:t>
            </a:r>
            <a:r>
              <a:rPr lang="en-US" dirty="0" err="1"/>
              <a:t>unutulmamalıdır</a:t>
            </a:r>
            <a:r>
              <a:rPr lang="en-US" dirty="0"/>
              <a:t>. </a:t>
            </a:r>
          </a:p>
          <a:p>
            <a:r>
              <a:rPr lang="en-US" b="1" dirty="0"/>
              <a:t>e. </a:t>
            </a:r>
            <a:r>
              <a:rPr lang="en-US" dirty="0" err="1"/>
              <a:t>Röntgen</a:t>
            </a:r>
            <a:r>
              <a:rPr lang="en-US" dirty="0"/>
              <a:t> </a:t>
            </a:r>
            <a:r>
              <a:rPr lang="en-US" dirty="0" err="1"/>
              <a:t>çekimi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kateterin</a:t>
            </a:r>
            <a:r>
              <a:rPr lang="en-US" dirty="0"/>
              <a:t> </a:t>
            </a:r>
            <a:r>
              <a:rPr lang="en-US" dirty="0" err="1"/>
              <a:t>midede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değerlendirilir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90588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27. </a:t>
            </a:r>
            <a:r>
              <a:rPr lang="en-US" dirty="0" err="1"/>
              <a:t>Kateterin</a:t>
            </a:r>
            <a:r>
              <a:rPr lang="en-US" dirty="0"/>
              <a:t> </a:t>
            </a:r>
            <a:r>
              <a:rPr lang="en-US" dirty="0" err="1"/>
              <a:t>midede</a:t>
            </a:r>
            <a:r>
              <a:rPr lang="en-US" dirty="0"/>
              <a:t> </a:t>
            </a:r>
            <a:r>
              <a:rPr lang="en-US" dirty="0" err="1"/>
              <a:t>olduğundan</a:t>
            </a:r>
            <a:r>
              <a:rPr lang="en-US" dirty="0"/>
              <a:t> </a:t>
            </a:r>
            <a:r>
              <a:rPr lang="en-US" dirty="0" err="1"/>
              <a:t>emin</a:t>
            </a:r>
            <a:r>
              <a:rPr lang="en-US" dirty="0"/>
              <a:t> </a:t>
            </a:r>
            <a:r>
              <a:rPr lang="en-US" dirty="0" err="1"/>
              <a:t>olunduktan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, </a:t>
            </a:r>
            <a:r>
              <a:rPr lang="en-US" dirty="0" err="1"/>
              <a:t>kateter</a:t>
            </a:r>
            <a:r>
              <a:rPr lang="en-US" dirty="0"/>
              <a:t> </a:t>
            </a:r>
            <a:r>
              <a:rPr lang="en-US" dirty="0" err="1"/>
              <a:t>buruna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r>
              <a:rPr lang="en-US" dirty="0" err="1"/>
              <a:t>Yaklaşık</a:t>
            </a:r>
            <a:r>
              <a:rPr lang="en-US" dirty="0"/>
              <a:t> 10 cm </a:t>
            </a:r>
            <a:r>
              <a:rPr lang="en-US" dirty="0" err="1"/>
              <a:t>uzunluğundaki</a:t>
            </a:r>
            <a:r>
              <a:rPr lang="en-US" dirty="0"/>
              <a:t> </a:t>
            </a:r>
            <a:r>
              <a:rPr lang="en-US" dirty="0" err="1"/>
              <a:t>flaster</a:t>
            </a:r>
            <a:r>
              <a:rPr lang="en-US" dirty="0"/>
              <a:t> </a:t>
            </a:r>
            <a:r>
              <a:rPr lang="en-US" dirty="0" err="1"/>
              <a:t>parçasını</a:t>
            </a:r>
            <a:r>
              <a:rPr lang="en-US" dirty="0"/>
              <a:t> </a:t>
            </a:r>
            <a:r>
              <a:rPr lang="en-US" dirty="0" err="1"/>
              <a:t>uzunlamasına</a:t>
            </a:r>
            <a:r>
              <a:rPr lang="en-US" dirty="0"/>
              <a:t> </a:t>
            </a:r>
            <a:r>
              <a:rPr lang="en-US" dirty="0" err="1"/>
              <a:t>yarıya</a:t>
            </a:r>
            <a:r>
              <a:rPr lang="en-US" dirty="0"/>
              <a:t> </a:t>
            </a:r>
            <a:r>
              <a:rPr lang="en-US" dirty="0" err="1"/>
              <a:t>kesilir</a:t>
            </a:r>
            <a:r>
              <a:rPr lang="en-US" dirty="0"/>
              <a:t>. </a:t>
            </a:r>
            <a:r>
              <a:rPr lang="en-US" dirty="0" err="1"/>
              <a:t>Kesilmemiş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burnunun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yapıştırılır</a:t>
            </a:r>
            <a:r>
              <a:rPr lang="en-US" dirty="0"/>
              <a:t>. </a:t>
            </a:r>
            <a:r>
              <a:rPr lang="en-US" dirty="0" err="1"/>
              <a:t>Ayrık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parçalar</a:t>
            </a:r>
            <a:r>
              <a:rPr lang="en-US" dirty="0"/>
              <a:t> </a:t>
            </a:r>
            <a:r>
              <a:rPr lang="en-US" dirty="0" err="1"/>
              <a:t>kateterin</a:t>
            </a:r>
            <a:r>
              <a:rPr lang="en-US" dirty="0"/>
              <a:t> </a:t>
            </a:r>
            <a:r>
              <a:rPr lang="en-US" dirty="0" err="1"/>
              <a:t>etrafına</a:t>
            </a:r>
            <a:r>
              <a:rPr lang="en-US" dirty="0"/>
              <a:t> </a:t>
            </a:r>
            <a:r>
              <a:rPr lang="en-US" dirty="0" err="1"/>
              <a:t>dolandırılır</a:t>
            </a:r>
            <a:r>
              <a:rPr lang="en-US" dirty="0"/>
              <a:t>. </a:t>
            </a:r>
            <a:r>
              <a:rPr lang="en-US" dirty="0" err="1"/>
              <a:t>Flasterden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parça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kesilerek</a:t>
            </a:r>
            <a:r>
              <a:rPr lang="en-US" dirty="0"/>
              <a:t> </a:t>
            </a:r>
            <a:r>
              <a:rPr lang="en-US" dirty="0" err="1"/>
              <a:t>burnun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“t”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yapıştırılır</a:t>
            </a:r>
            <a:r>
              <a:rPr lang="en-US" dirty="0"/>
              <a:t>. </a:t>
            </a:r>
          </a:p>
          <a:p>
            <a:r>
              <a:rPr lang="en-US" b="1" dirty="0"/>
              <a:t>28.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nefes</a:t>
            </a:r>
            <a:r>
              <a:rPr lang="en-US" dirty="0"/>
              <a:t> alma </a:t>
            </a:r>
            <a:r>
              <a:rPr lang="en-US" dirty="0" err="1"/>
              <a:t>biçimi</a:t>
            </a:r>
            <a:r>
              <a:rPr lang="en-US" dirty="0"/>
              <a:t> </a:t>
            </a:r>
            <a:r>
              <a:rPr lang="en-US" dirty="0" err="1"/>
              <a:t>değerlendirilir</a:t>
            </a:r>
            <a:r>
              <a:rPr lang="en-US" dirty="0"/>
              <a:t>, </a:t>
            </a:r>
            <a:r>
              <a:rPr lang="en-US" dirty="0" err="1"/>
              <a:t>kateter</a:t>
            </a:r>
            <a:r>
              <a:rPr lang="en-US" dirty="0"/>
              <a:t>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burnunu</a:t>
            </a:r>
            <a:r>
              <a:rPr lang="en-US" dirty="0"/>
              <a:t>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kapatmamalıdır</a:t>
            </a:r>
            <a:r>
              <a:rPr lang="en-US" dirty="0"/>
              <a:t>. </a:t>
            </a:r>
          </a:p>
          <a:p>
            <a:r>
              <a:rPr lang="en-US" b="1" dirty="0"/>
              <a:t>29.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amacına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kateterin</a:t>
            </a:r>
            <a:r>
              <a:rPr lang="en-US" dirty="0"/>
              <a:t> distal </a:t>
            </a:r>
            <a:r>
              <a:rPr lang="en-US" dirty="0" err="1"/>
              <a:t>ucu</a:t>
            </a:r>
            <a:r>
              <a:rPr lang="en-US" dirty="0"/>
              <a:t> </a:t>
            </a:r>
            <a:r>
              <a:rPr lang="en-US" dirty="0" err="1"/>
              <a:t>klemplenir</a:t>
            </a:r>
            <a:r>
              <a:rPr lang="en-US" dirty="0"/>
              <a:t>, </a:t>
            </a:r>
            <a:r>
              <a:rPr lang="en-US" dirty="0" err="1"/>
              <a:t>sakşına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drenaj</a:t>
            </a:r>
            <a:r>
              <a:rPr lang="en-US" dirty="0"/>
              <a:t> </a:t>
            </a:r>
            <a:r>
              <a:rPr lang="en-US" dirty="0" err="1"/>
              <a:t>torbasına</a:t>
            </a:r>
            <a:r>
              <a:rPr lang="en-US" dirty="0"/>
              <a:t> </a:t>
            </a:r>
            <a:r>
              <a:rPr lang="en-US" dirty="0" err="1"/>
              <a:t>bağlanır</a:t>
            </a:r>
            <a:r>
              <a:rPr lang="en-US" dirty="0"/>
              <a:t>. </a:t>
            </a:r>
            <a:r>
              <a:rPr lang="en-US" dirty="0" err="1"/>
              <a:t>Midenin</a:t>
            </a:r>
            <a:r>
              <a:rPr lang="en-US" dirty="0"/>
              <a:t> </a:t>
            </a:r>
            <a:r>
              <a:rPr lang="en-US" dirty="0" err="1"/>
              <a:t>boşaltılmasında</a:t>
            </a:r>
            <a:r>
              <a:rPr lang="en-US" dirty="0"/>
              <a:t> </a:t>
            </a:r>
            <a:r>
              <a:rPr lang="en-US" dirty="0" err="1"/>
              <a:t>sakşın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yoldur</a:t>
            </a:r>
            <a:r>
              <a:rPr lang="en-US" dirty="0"/>
              <a:t>. </a:t>
            </a:r>
          </a:p>
          <a:p>
            <a:r>
              <a:rPr lang="en-US" b="1" dirty="0"/>
              <a:t>30. </a:t>
            </a:r>
            <a:r>
              <a:rPr lang="en-US" dirty="0" err="1"/>
              <a:t>Kateterin</a:t>
            </a:r>
            <a:r>
              <a:rPr lang="en-US" dirty="0"/>
              <a:t> </a:t>
            </a:r>
            <a:r>
              <a:rPr lang="en-US" dirty="0" err="1"/>
              <a:t>gerilemesini</a:t>
            </a:r>
            <a:r>
              <a:rPr lang="en-US" dirty="0"/>
              <a:t> </a:t>
            </a:r>
            <a:r>
              <a:rPr lang="en-US" dirty="0" err="1"/>
              <a:t>önlemek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kateter</a:t>
            </a:r>
            <a:r>
              <a:rPr lang="en-US" dirty="0"/>
              <a:t> </a:t>
            </a:r>
            <a:r>
              <a:rPr lang="en-US" dirty="0" err="1"/>
              <a:t>flasterle</a:t>
            </a:r>
            <a:r>
              <a:rPr lang="en-US" dirty="0"/>
              <a:t>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giysisine</a:t>
            </a:r>
            <a:r>
              <a:rPr lang="en-US" dirty="0"/>
              <a:t> </a:t>
            </a:r>
            <a:r>
              <a:rPr lang="en-US" dirty="0" err="1"/>
              <a:t>tutturulur</a:t>
            </a:r>
            <a:r>
              <a:rPr lang="en-US" dirty="0"/>
              <a:t>. </a:t>
            </a:r>
            <a:r>
              <a:rPr lang="en-US" dirty="0" err="1"/>
              <a:t>Sabitlenen</a:t>
            </a:r>
            <a:r>
              <a:rPr lang="en-US" dirty="0"/>
              <a:t> </a:t>
            </a:r>
            <a:r>
              <a:rPr lang="en-US" dirty="0" err="1"/>
              <a:t>kateter</a:t>
            </a:r>
            <a:r>
              <a:rPr lang="en-US" dirty="0"/>
              <a:t>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baş</a:t>
            </a:r>
            <a:r>
              <a:rPr lang="en-US" dirty="0"/>
              <a:t> </a:t>
            </a:r>
            <a:r>
              <a:rPr lang="en-US" dirty="0" err="1"/>
              <a:t>hareketini</a:t>
            </a:r>
            <a:r>
              <a:rPr lang="en-US" dirty="0"/>
              <a:t> </a:t>
            </a:r>
            <a:r>
              <a:rPr lang="en-US" dirty="0" err="1"/>
              <a:t>engellememelidir</a:t>
            </a:r>
            <a:r>
              <a:rPr lang="en-US" dirty="0"/>
              <a:t>. </a:t>
            </a:r>
            <a:r>
              <a:rPr lang="en-US" dirty="0" err="1"/>
              <a:t>Kateterin</a:t>
            </a:r>
            <a:r>
              <a:rPr lang="en-US" dirty="0"/>
              <a:t> </a:t>
            </a:r>
            <a:r>
              <a:rPr lang="en-US" dirty="0" err="1"/>
              <a:t>burundan</a:t>
            </a:r>
            <a:r>
              <a:rPr lang="en-US" dirty="0"/>
              <a:t> </a:t>
            </a:r>
            <a:r>
              <a:rPr lang="en-US" dirty="0" err="1"/>
              <a:t>çıktığı</a:t>
            </a:r>
            <a:r>
              <a:rPr lang="en-US" dirty="0"/>
              <a:t> </a:t>
            </a:r>
            <a:r>
              <a:rPr lang="en-US" dirty="0" err="1"/>
              <a:t>noktaya</a:t>
            </a:r>
            <a:r>
              <a:rPr lang="en-US" dirty="0"/>
              <a:t> </a:t>
            </a:r>
            <a:r>
              <a:rPr lang="en-US" dirty="0" err="1"/>
              <a:t>işaret</a:t>
            </a:r>
            <a:r>
              <a:rPr lang="en-US" dirty="0"/>
              <a:t> </a:t>
            </a:r>
            <a:r>
              <a:rPr lang="en-US" dirty="0" err="1"/>
              <a:t>konur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dışarıda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 </a:t>
            </a:r>
            <a:r>
              <a:rPr lang="en-US" dirty="0" err="1"/>
              <a:t>ölçülür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kaydedilir</a:t>
            </a:r>
            <a:r>
              <a:rPr lang="en-US" dirty="0"/>
              <a:t>. </a:t>
            </a:r>
          </a:p>
          <a:p>
            <a:r>
              <a:rPr lang="en-US" b="1" dirty="0"/>
              <a:t>31. </a:t>
            </a:r>
            <a:r>
              <a:rPr lang="en-US" dirty="0" err="1"/>
              <a:t>Sakıncası</a:t>
            </a:r>
            <a:r>
              <a:rPr lang="en-US" dirty="0"/>
              <a:t> </a:t>
            </a:r>
            <a:r>
              <a:rPr lang="en-US" dirty="0" err="1"/>
              <a:t>yoksa</a:t>
            </a:r>
            <a:r>
              <a:rPr lang="en-US" dirty="0"/>
              <a:t> </a:t>
            </a:r>
            <a:r>
              <a:rPr lang="en-US" dirty="0" err="1"/>
              <a:t>yatak</a:t>
            </a:r>
            <a:r>
              <a:rPr lang="en-US" dirty="0"/>
              <a:t> </a:t>
            </a:r>
            <a:r>
              <a:rPr lang="en-US" dirty="0" err="1"/>
              <a:t>başı</a:t>
            </a:r>
            <a:r>
              <a:rPr lang="en-US" dirty="0"/>
              <a:t> 30 </a:t>
            </a:r>
            <a:r>
              <a:rPr lang="en-US" baseline="30000" dirty="0"/>
              <a:t>o </a:t>
            </a:r>
            <a:r>
              <a:rPr lang="en-US" dirty="0" err="1"/>
              <a:t>yükseltilir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11251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32. </a:t>
            </a:r>
            <a:r>
              <a:rPr lang="en-US" dirty="0"/>
              <a:t>Hasta </a:t>
            </a:r>
            <a:r>
              <a:rPr lang="en-US" dirty="0" err="1"/>
              <a:t>rahatlatılır</a:t>
            </a:r>
            <a:r>
              <a:rPr lang="en-US" dirty="0"/>
              <a:t>, </a:t>
            </a:r>
            <a:r>
              <a:rPr lang="en-US" dirty="0" err="1"/>
              <a:t>anksiyeteyi</a:t>
            </a:r>
            <a:r>
              <a:rPr lang="en-US" dirty="0"/>
              <a:t> </a:t>
            </a:r>
            <a:r>
              <a:rPr lang="en-US" dirty="0" err="1"/>
              <a:t>azaltmak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hasta </a:t>
            </a:r>
            <a:r>
              <a:rPr lang="en-US" dirty="0" err="1"/>
              <a:t>yanında</a:t>
            </a:r>
            <a:r>
              <a:rPr lang="en-US" dirty="0"/>
              <a:t> </a:t>
            </a:r>
            <a:r>
              <a:rPr lang="en-US" dirty="0" err="1"/>
              <a:t>kalınır</a:t>
            </a:r>
            <a:r>
              <a:rPr lang="en-US" dirty="0"/>
              <a:t>, </a:t>
            </a:r>
            <a:r>
              <a:rPr lang="en-US" dirty="0" err="1"/>
              <a:t>hastayla</a:t>
            </a:r>
            <a:r>
              <a:rPr lang="en-US" dirty="0"/>
              <a:t> </a:t>
            </a:r>
            <a:r>
              <a:rPr lang="en-US" dirty="0" err="1"/>
              <a:t>konuşulur</a:t>
            </a:r>
            <a:r>
              <a:rPr lang="en-US" dirty="0"/>
              <a:t>. </a:t>
            </a:r>
          </a:p>
          <a:p>
            <a:r>
              <a:rPr lang="en-US" b="1" dirty="0"/>
              <a:t>33. </a:t>
            </a:r>
            <a:r>
              <a:rPr lang="en-US" dirty="0" err="1"/>
              <a:t>Malzemeler</a:t>
            </a:r>
            <a:r>
              <a:rPr lang="en-US" dirty="0"/>
              <a:t> </a:t>
            </a:r>
            <a:r>
              <a:rPr lang="en-US" dirty="0" err="1"/>
              <a:t>kaldırılır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i="1" dirty="0"/>
              <a:t>el </a:t>
            </a:r>
            <a:r>
              <a:rPr lang="en-US" i="1" dirty="0" err="1"/>
              <a:t>yıkama</a:t>
            </a:r>
            <a:r>
              <a:rPr lang="en-US" i="1" dirty="0"/>
              <a:t> </a:t>
            </a:r>
            <a:r>
              <a:rPr lang="en-US" i="1" dirty="0" err="1"/>
              <a:t>standardına</a:t>
            </a:r>
            <a:r>
              <a:rPr lang="en-US" i="1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yıkanır</a:t>
            </a:r>
            <a:r>
              <a:rPr lang="en-US" dirty="0" smtClean="0"/>
              <a:t>.</a:t>
            </a:r>
            <a:r>
              <a:rPr lang="en-US" b="1" dirty="0"/>
              <a:t> 34.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kateter</a:t>
            </a:r>
            <a:r>
              <a:rPr lang="en-US" dirty="0"/>
              <a:t> tipi, </a:t>
            </a:r>
            <a:r>
              <a:rPr lang="en-US" dirty="0" err="1"/>
              <a:t>takılma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gözlemler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</a:p>
          <a:p>
            <a:r>
              <a:rPr lang="en-US" b="1" dirty="0"/>
              <a:t>35. </a:t>
            </a:r>
            <a:r>
              <a:rPr lang="en-US" b="1" dirty="0" err="1"/>
              <a:t>Nazogastrik</a:t>
            </a:r>
            <a:r>
              <a:rPr lang="en-US" b="1" dirty="0"/>
              <a:t> </a:t>
            </a:r>
            <a:r>
              <a:rPr lang="en-US" b="1" dirty="0" err="1"/>
              <a:t>sondanın</a:t>
            </a:r>
            <a:r>
              <a:rPr lang="en-US" b="1" dirty="0"/>
              <a:t> </a:t>
            </a:r>
            <a:r>
              <a:rPr lang="en-US" b="1" dirty="0" err="1"/>
              <a:t>bakımı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; </a:t>
            </a:r>
            <a:endParaRPr lang="en-US" dirty="0"/>
          </a:p>
          <a:p>
            <a:r>
              <a:rPr lang="en-US" b="1" dirty="0"/>
              <a:t>a. </a:t>
            </a:r>
            <a:r>
              <a:rPr lang="en-US" dirty="0" err="1"/>
              <a:t>Sondanın</a:t>
            </a:r>
            <a:r>
              <a:rPr lang="en-US" dirty="0"/>
              <a:t> </a:t>
            </a:r>
            <a:r>
              <a:rPr lang="en-US" dirty="0" err="1"/>
              <a:t>tespiti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flasterler</a:t>
            </a:r>
            <a:r>
              <a:rPr lang="en-US" dirty="0"/>
              <a:t> </a:t>
            </a:r>
            <a:r>
              <a:rPr lang="en-US" dirty="0" err="1"/>
              <a:t>ıslandıkça</a:t>
            </a:r>
            <a:r>
              <a:rPr lang="en-US" dirty="0"/>
              <a:t> </a:t>
            </a:r>
            <a:r>
              <a:rPr lang="en-US" dirty="0" err="1"/>
              <a:t>değiştirilir</a:t>
            </a:r>
            <a:r>
              <a:rPr lang="en-US" dirty="0"/>
              <a:t>. </a:t>
            </a:r>
          </a:p>
          <a:p>
            <a:r>
              <a:rPr lang="en-US" b="1" dirty="0"/>
              <a:t>b. </a:t>
            </a:r>
            <a:r>
              <a:rPr lang="en-US" dirty="0" err="1"/>
              <a:t>Sondanın</a:t>
            </a:r>
            <a:r>
              <a:rPr lang="en-US" dirty="0"/>
              <a:t> </a:t>
            </a:r>
            <a:r>
              <a:rPr lang="en-US" dirty="0" err="1"/>
              <a:t>midede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bırakılması</a:t>
            </a:r>
            <a:r>
              <a:rPr lang="en-US" dirty="0"/>
              <a:t> </a:t>
            </a:r>
            <a:r>
              <a:rPr lang="en-US" dirty="0" err="1"/>
              <a:t>perforasyon</a:t>
            </a:r>
            <a:r>
              <a:rPr lang="en-US" dirty="0"/>
              <a:t>, </a:t>
            </a:r>
            <a:r>
              <a:rPr lang="en-US" dirty="0" err="1"/>
              <a:t>ülserasyon</a:t>
            </a:r>
            <a:r>
              <a:rPr lang="en-US" dirty="0"/>
              <a:t>, </a:t>
            </a:r>
            <a:r>
              <a:rPr lang="en-US" dirty="0" err="1"/>
              <a:t>mukoza</a:t>
            </a:r>
            <a:r>
              <a:rPr lang="en-US" dirty="0"/>
              <a:t> </a:t>
            </a:r>
            <a:r>
              <a:rPr lang="en-US" dirty="0" err="1"/>
              <a:t>irritasyonu</a:t>
            </a:r>
            <a:r>
              <a:rPr lang="en-US" dirty="0"/>
              <a:t>, </a:t>
            </a:r>
            <a:r>
              <a:rPr lang="en-US" dirty="0" err="1"/>
              <a:t>epistaksise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olabileceğinden</a:t>
            </a:r>
            <a:r>
              <a:rPr lang="en-US" dirty="0"/>
              <a:t> </a:t>
            </a:r>
            <a:r>
              <a:rPr lang="en-US" dirty="0" err="1"/>
              <a:t>sonda</a:t>
            </a:r>
            <a:r>
              <a:rPr lang="en-US" dirty="0"/>
              <a:t> 3- 7 </a:t>
            </a:r>
            <a:r>
              <a:rPr lang="en-US" dirty="0" err="1"/>
              <a:t>günde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deliğine</a:t>
            </a:r>
            <a:r>
              <a:rPr lang="en-US" dirty="0"/>
              <a:t> </a:t>
            </a:r>
            <a:r>
              <a:rPr lang="en-US" dirty="0" err="1"/>
              <a:t>takılır</a:t>
            </a:r>
            <a:r>
              <a:rPr lang="en-US" dirty="0"/>
              <a:t>. </a:t>
            </a:r>
          </a:p>
          <a:p>
            <a:r>
              <a:rPr lang="en-US" b="1" dirty="0"/>
              <a:t>c. </a:t>
            </a:r>
            <a:r>
              <a:rPr lang="en-US" dirty="0" err="1"/>
              <a:t>Günde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kez</a:t>
            </a:r>
            <a:r>
              <a:rPr lang="en-US" dirty="0"/>
              <a:t> </a:t>
            </a:r>
            <a:r>
              <a:rPr lang="en-US" dirty="0" err="1"/>
              <a:t>gerekirse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ağız</a:t>
            </a:r>
            <a:r>
              <a:rPr lang="en-US" dirty="0"/>
              <a:t>-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temizliği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yenidoğanlarda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çocuklarda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deliği</a:t>
            </a:r>
            <a:r>
              <a:rPr lang="en-US" dirty="0"/>
              <a:t> </a:t>
            </a:r>
            <a:r>
              <a:rPr lang="en-US" dirty="0" err="1"/>
              <a:t>kapalı</a:t>
            </a:r>
            <a:r>
              <a:rPr lang="en-US" dirty="0"/>
              <a:t> </a:t>
            </a:r>
            <a:r>
              <a:rPr lang="en-US" dirty="0" err="1"/>
              <a:t>olduğundan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deliği</a:t>
            </a:r>
            <a:r>
              <a:rPr lang="en-US" dirty="0"/>
              <a:t> </a:t>
            </a:r>
            <a:r>
              <a:rPr lang="en-US" dirty="0" err="1"/>
              <a:t>dikkatle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titizlikle</a:t>
            </a:r>
            <a:r>
              <a:rPr lang="en-US" dirty="0"/>
              <a:t> </a:t>
            </a:r>
            <a:r>
              <a:rPr lang="en-US" dirty="0" err="1"/>
              <a:t>temizlenmelidir</a:t>
            </a:r>
            <a:r>
              <a:rPr lang="en-US" dirty="0"/>
              <a:t>. </a:t>
            </a:r>
          </a:p>
          <a:p>
            <a:r>
              <a:rPr lang="en-US" b="1" dirty="0"/>
              <a:t>d. </a:t>
            </a:r>
            <a:r>
              <a:rPr lang="en-US" dirty="0" err="1"/>
              <a:t>Sonda</a:t>
            </a:r>
            <a:r>
              <a:rPr lang="en-US" dirty="0"/>
              <a:t> </a:t>
            </a:r>
            <a:r>
              <a:rPr lang="en-US" dirty="0" err="1"/>
              <a:t>drenaj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</a:t>
            </a:r>
            <a:r>
              <a:rPr lang="en-US" dirty="0" err="1"/>
              <a:t>takılmış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hemşire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açıklığı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edilmelidir</a:t>
            </a:r>
            <a:r>
              <a:rPr lang="en-US" dirty="0"/>
              <a:t>.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sıvı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özelliği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edilmelidir</a:t>
            </a:r>
            <a:r>
              <a:rPr lang="en-US" dirty="0"/>
              <a:t>. </a:t>
            </a:r>
          </a:p>
          <a:p>
            <a:r>
              <a:rPr lang="en-US" b="1" dirty="0"/>
              <a:t>36. </a:t>
            </a:r>
            <a:r>
              <a:rPr lang="en-US" b="1" dirty="0" err="1"/>
              <a:t>Nazogastrik</a:t>
            </a:r>
            <a:r>
              <a:rPr lang="en-US" b="1" dirty="0"/>
              <a:t> </a:t>
            </a:r>
            <a:r>
              <a:rPr lang="en-US" b="1" dirty="0" err="1"/>
              <a:t>sondanın</a:t>
            </a:r>
            <a:r>
              <a:rPr lang="en-US" b="1" dirty="0"/>
              <a:t> </a:t>
            </a:r>
            <a:r>
              <a:rPr lang="en-US" b="1" dirty="0" err="1"/>
              <a:t>çıkarılması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; </a:t>
            </a:r>
            <a:endParaRPr lang="en-US" dirty="0"/>
          </a:p>
          <a:p>
            <a:r>
              <a:rPr lang="en-US" b="1" dirty="0"/>
              <a:t>a. </a:t>
            </a:r>
            <a:r>
              <a:rPr lang="en-US" dirty="0"/>
              <a:t>Eller </a:t>
            </a:r>
            <a:r>
              <a:rPr lang="en-US" i="1" dirty="0"/>
              <a:t>el </a:t>
            </a:r>
            <a:r>
              <a:rPr lang="en-US" i="1" dirty="0" err="1"/>
              <a:t>yıkama</a:t>
            </a:r>
            <a:r>
              <a:rPr lang="en-US" i="1" dirty="0"/>
              <a:t> </a:t>
            </a:r>
            <a:r>
              <a:rPr lang="en-US" i="1" dirty="0" err="1"/>
              <a:t>standardına</a:t>
            </a:r>
            <a:r>
              <a:rPr lang="en-US" i="1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yıkanır</a:t>
            </a:r>
            <a:r>
              <a:rPr lang="en-US" dirty="0"/>
              <a:t>, hasta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ailesine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açıklanır</a:t>
            </a:r>
            <a:r>
              <a:rPr lang="en-US" dirty="0"/>
              <a:t>,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alınır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hasta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doğrulaması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60684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b. </a:t>
            </a:r>
            <a:r>
              <a:rPr lang="en-US" dirty="0" err="1"/>
              <a:t>Malzemeler</a:t>
            </a:r>
            <a:r>
              <a:rPr lang="en-US" dirty="0"/>
              <a:t> </a:t>
            </a:r>
            <a:r>
              <a:rPr lang="en-US" dirty="0" err="1"/>
              <a:t>yerleştirilir</a:t>
            </a:r>
            <a:r>
              <a:rPr lang="en-US" dirty="0"/>
              <a:t>. </a:t>
            </a:r>
          </a:p>
          <a:p>
            <a:r>
              <a:rPr lang="es-ES" b="1" dirty="0"/>
              <a:t>c. </a:t>
            </a:r>
            <a:r>
              <a:rPr lang="es-ES" dirty="0" err="1"/>
              <a:t>Yatak</a:t>
            </a:r>
            <a:r>
              <a:rPr lang="es-ES" dirty="0"/>
              <a:t> </a:t>
            </a:r>
            <a:r>
              <a:rPr lang="es-ES" dirty="0" err="1"/>
              <a:t>etrafına</a:t>
            </a:r>
            <a:r>
              <a:rPr lang="es-ES" dirty="0"/>
              <a:t> </a:t>
            </a:r>
            <a:r>
              <a:rPr lang="es-ES" dirty="0" err="1"/>
              <a:t>paravan</a:t>
            </a:r>
            <a:r>
              <a:rPr lang="es-ES" dirty="0"/>
              <a:t>/ </a:t>
            </a:r>
            <a:r>
              <a:rPr lang="es-ES" dirty="0" err="1"/>
              <a:t>perde</a:t>
            </a:r>
            <a:r>
              <a:rPr lang="es-ES" dirty="0"/>
              <a:t> </a:t>
            </a:r>
            <a:r>
              <a:rPr lang="es-ES" dirty="0" err="1"/>
              <a:t>çekilir</a:t>
            </a:r>
            <a:r>
              <a:rPr lang="es-ES" dirty="0"/>
              <a:t>. </a:t>
            </a:r>
          </a:p>
          <a:p>
            <a:r>
              <a:rPr lang="en-US" b="1" dirty="0"/>
              <a:t>d. </a:t>
            </a:r>
            <a:r>
              <a:rPr lang="en-US" dirty="0"/>
              <a:t>Hasta </a:t>
            </a:r>
            <a:r>
              <a:rPr lang="en-US" dirty="0" err="1"/>
              <a:t>oturtulur</a:t>
            </a:r>
            <a:r>
              <a:rPr lang="en-US" dirty="0"/>
              <a:t>, </a:t>
            </a:r>
            <a:r>
              <a:rPr lang="en-US" dirty="0" err="1"/>
              <a:t>göğüs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havlu</a:t>
            </a:r>
            <a:r>
              <a:rPr lang="en-US" dirty="0"/>
              <a:t> </a:t>
            </a:r>
            <a:r>
              <a:rPr lang="en-US" dirty="0" err="1"/>
              <a:t>yerleştirilir</a:t>
            </a:r>
            <a:r>
              <a:rPr lang="en-US" dirty="0"/>
              <a:t>. </a:t>
            </a:r>
          </a:p>
          <a:p>
            <a:r>
              <a:rPr lang="en-US" b="1" dirty="0"/>
              <a:t>e. </a:t>
            </a:r>
            <a:r>
              <a:rPr lang="en-US" dirty="0" err="1"/>
              <a:t>Eldiven</a:t>
            </a:r>
            <a:r>
              <a:rPr lang="en-US" dirty="0"/>
              <a:t> </a:t>
            </a:r>
            <a:r>
              <a:rPr lang="en-US" dirty="0" err="1"/>
              <a:t>giyilir</a:t>
            </a:r>
            <a:r>
              <a:rPr lang="en-US" dirty="0"/>
              <a:t>. </a:t>
            </a:r>
          </a:p>
          <a:p>
            <a:r>
              <a:rPr lang="en-US" b="1" dirty="0"/>
              <a:t>f. </a:t>
            </a:r>
            <a:r>
              <a:rPr lang="en-US" dirty="0" err="1"/>
              <a:t>Kateterin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bağlantıları</a:t>
            </a:r>
            <a:r>
              <a:rPr lang="en-US" dirty="0"/>
              <a:t> </a:t>
            </a:r>
            <a:r>
              <a:rPr lang="en-US" dirty="0" err="1"/>
              <a:t>çözülür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flaster</a:t>
            </a:r>
            <a:r>
              <a:rPr lang="en-US" dirty="0"/>
              <a:t> </a:t>
            </a:r>
            <a:r>
              <a:rPr lang="en-US" dirty="0" err="1"/>
              <a:t>çıkarılır</a:t>
            </a:r>
            <a:r>
              <a:rPr lang="en-US" dirty="0"/>
              <a:t>. </a:t>
            </a:r>
          </a:p>
          <a:p>
            <a:r>
              <a:rPr lang="en-US" b="1" dirty="0"/>
              <a:t>g. </a:t>
            </a:r>
            <a:r>
              <a:rPr lang="en-US" dirty="0" err="1"/>
              <a:t>Kateterin</a:t>
            </a:r>
            <a:r>
              <a:rPr lang="en-US" dirty="0"/>
              <a:t> </a:t>
            </a:r>
            <a:r>
              <a:rPr lang="en-US" dirty="0" err="1"/>
              <a:t>ucu</a:t>
            </a:r>
            <a:r>
              <a:rPr lang="en-US" dirty="0"/>
              <a:t> </a:t>
            </a:r>
            <a:r>
              <a:rPr lang="en-US" dirty="0" err="1"/>
              <a:t>klemplenir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katlanır</a:t>
            </a:r>
            <a:r>
              <a:rPr lang="en-US" dirty="0"/>
              <a:t>. </a:t>
            </a:r>
          </a:p>
          <a:p>
            <a:r>
              <a:rPr lang="en-US" b="1" dirty="0"/>
              <a:t>h. </a:t>
            </a:r>
            <a:r>
              <a:rPr lang="en-US" dirty="0" err="1"/>
              <a:t>Hastadan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çene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böbrek</a:t>
            </a:r>
            <a:r>
              <a:rPr lang="en-US" dirty="0"/>
              <a:t> </a:t>
            </a:r>
            <a:r>
              <a:rPr lang="en-US" dirty="0" err="1"/>
              <a:t>küveti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peçeteyi</a:t>
            </a:r>
            <a:r>
              <a:rPr lang="en-US" dirty="0"/>
              <a:t> </a:t>
            </a:r>
            <a:r>
              <a:rPr lang="en-US" dirty="0" err="1"/>
              <a:t>tutması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. </a:t>
            </a:r>
          </a:p>
          <a:p>
            <a:r>
              <a:rPr lang="en-US" b="1" dirty="0" err="1"/>
              <a:t>i</a:t>
            </a:r>
            <a:r>
              <a:rPr lang="en-US" b="1" dirty="0"/>
              <a:t>. </a:t>
            </a:r>
            <a:r>
              <a:rPr lang="en-US" dirty="0" err="1"/>
              <a:t>Kateter</a:t>
            </a:r>
            <a:r>
              <a:rPr lang="en-US" dirty="0"/>
              <a:t> </a:t>
            </a:r>
            <a:r>
              <a:rPr lang="en-US" dirty="0" err="1"/>
              <a:t>kağıt</a:t>
            </a:r>
            <a:r>
              <a:rPr lang="en-US" dirty="0"/>
              <a:t> </a:t>
            </a:r>
            <a:r>
              <a:rPr lang="en-US" dirty="0" err="1"/>
              <a:t>havlu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buruna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bölgeden</a:t>
            </a:r>
            <a:r>
              <a:rPr lang="en-US" dirty="0"/>
              <a:t> </a:t>
            </a:r>
            <a:r>
              <a:rPr lang="en-US" dirty="0" err="1"/>
              <a:t>tutulur</a:t>
            </a:r>
            <a:r>
              <a:rPr lang="en-US" dirty="0"/>
              <a:t>. </a:t>
            </a:r>
          </a:p>
          <a:p>
            <a:r>
              <a:rPr lang="en-US" b="1" dirty="0"/>
              <a:t>j. </a:t>
            </a:r>
            <a:r>
              <a:rPr lang="en-US" dirty="0" err="1"/>
              <a:t>Hastaya</a:t>
            </a:r>
            <a:r>
              <a:rPr lang="en-US" dirty="0"/>
              <a:t> </a:t>
            </a:r>
            <a:r>
              <a:rPr lang="en-US" dirty="0" err="1"/>
              <a:t>derin</a:t>
            </a:r>
            <a:r>
              <a:rPr lang="en-US" dirty="0"/>
              <a:t> </a:t>
            </a:r>
            <a:r>
              <a:rPr lang="en-US" dirty="0" err="1"/>
              <a:t>nefes</a:t>
            </a:r>
            <a:r>
              <a:rPr lang="en-US" dirty="0"/>
              <a:t> </a:t>
            </a:r>
            <a:r>
              <a:rPr lang="en-US" dirty="0" err="1"/>
              <a:t>alması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tutması</a:t>
            </a:r>
            <a:r>
              <a:rPr lang="en-US" dirty="0"/>
              <a:t> </a:t>
            </a:r>
            <a:r>
              <a:rPr lang="en-US" dirty="0" err="1"/>
              <a:t>söylenir</a:t>
            </a:r>
            <a:r>
              <a:rPr lang="en-US" dirty="0"/>
              <a:t>. </a:t>
            </a:r>
          </a:p>
          <a:p>
            <a:r>
              <a:rPr lang="en-US" b="1" dirty="0"/>
              <a:t>k. </a:t>
            </a:r>
            <a:r>
              <a:rPr lang="en-US" dirty="0" err="1"/>
              <a:t>Kateter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tabanına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çekilir</a:t>
            </a:r>
            <a:r>
              <a:rPr lang="en-US" dirty="0"/>
              <a:t>. </a:t>
            </a:r>
          </a:p>
          <a:p>
            <a:r>
              <a:rPr lang="en-US" b="1" dirty="0"/>
              <a:t>l. </a:t>
            </a:r>
            <a:r>
              <a:rPr lang="en-US" dirty="0" err="1"/>
              <a:t>Hastaya</a:t>
            </a:r>
            <a:r>
              <a:rPr lang="en-US" dirty="0"/>
              <a:t> </a:t>
            </a:r>
            <a:r>
              <a:rPr lang="en-US" dirty="0" err="1"/>
              <a:t>ağız</a:t>
            </a:r>
            <a:r>
              <a:rPr lang="en-US" dirty="0"/>
              <a:t> </a:t>
            </a:r>
            <a:r>
              <a:rPr lang="en-US" dirty="0" err="1"/>
              <a:t>bakımı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r>
              <a:rPr lang="en-US" dirty="0" err="1"/>
              <a:t>Eldiven</a:t>
            </a:r>
            <a:r>
              <a:rPr lang="en-US" dirty="0"/>
              <a:t> </a:t>
            </a:r>
            <a:r>
              <a:rPr lang="en-US" dirty="0" err="1"/>
              <a:t>çıkarılır</a:t>
            </a:r>
            <a:r>
              <a:rPr lang="en-US" dirty="0"/>
              <a:t>. </a:t>
            </a:r>
          </a:p>
          <a:p>
            <a:r>
              <a:rPr lang="en-US" b="1" dirty="0"/>
              <a:t>37. </a:t>
            </a:r>
            <a:r>
              <a:rPr lang="en-US" dirty="0" err="1"/>
              <a:t>Hastaya</a:t>
            </a:r>
            <a:r>
              <a:rPr lang="en-US" dirty="0"/>
              <a:t> </a:t>
            </a:r>
            <a:r>
              <a:rPr lang="en-US" dirty="0" err="1"/>
              <a:t>rahat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pozisyon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</a:p>
          <a:p>
            <a:r>
              <a:rPr lang="en-US" b="1" dirty="0"/>
              <a:t>38. </a:t>
            </a:r>
            <a:r>
              <a:rPr lang="en-US" dirty="0" err="1"/>
              <a:t>Malzemeler</a:t>
            </a:r>
            <a:r>
              <a:rPr lang="en-US" dirty="0"/>
              <a:t> </a:t>
            </a:r>
            <a:r>
              <a:rPr lang="en-US" dirty="0" err="1"/>
              <a:t>kaldırılır</a:t>
            </a:r>
            <a:r>
              <a:rPr lang="en-US" dirty="0"/>
              <a:t>. </a:t>
            </a:r>
          </a:p>
          <a:p>
            <a:r>
              <a:rPr lang="sv-SE" b="1" dirty="0"/>
              <a:t>39. </a:t>
            </a:r>
            <a:r>
              <a:rPr lang="sv-SE" dirty="0"/>
              <a:t>Eller </a:t>
            </a:r>
            <a:r>
              <a:rPr lang="sv-SE" i="1" dirty="0"/>
              <a:t>el yıkama standardına göre </a:t>
            </a:r>
            <a:r>
              <a:rPr lang="sv-SE" dirty="0"/>
              <a:t>yıkanır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9957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63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265238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AMAÇ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/>
              <a:t>gastrointestinal </a:t>
            </a:r>
            <a:r>
              <a:rPr lang="en-US" dirty="0" err="1"/>
              <a:t>sistem</a:t>
            </a:r>
            <a:r>
              <a:rPr lang="en-US" dirty="0"/>
              <a:t> (GİS) </a:t>
            </a:r>
            <a:r>
              <a:rPr lang="en-US" dirty="0" err="1"/>
              <a:t>kanamalarının</a:t>
            </a:r>
            <a:r>
              <a:rPr lang="en-US" dirty="0"/>
              <a:t> </a:t>
            </a:r>
            <a:r>
              <a:rPr lang="en-US" dirty="0" err="1"/>
              <a:t>tedavisi</a:t>
            </a:r>
            <a:r>
              <a:rPr lang="en-US" dirty="0"/>
              <a:t>, </a:t>
            </a:r>
            <a:r>
              <a:rPr lang="en-US" dirty="0" err="1"/>
              <a:t>değerlendirilmesi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içeriğinin</a:t>
            </a:r>
            <a:r>
              <a:rPr lang="en-US" dirty="0"/>
              <a:t> </a:t>
            </a:r>
            <a:r>
              <a:rPr lang="en-US" dirty="0" err="1"/>
              <a:t>toplanması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lavajı</a:t>
            </a:r>
            <a:r>
              <a:rPr lang="en-US" dirty="0"/>
              <a:t>, </a:t>
            </a:r>
            <a:endParaRPr lang="tr-TR" dirty="0" smtClean="0"/>
          </a:p>
          <a:p>
            <a:r>
              <a:rPr lang="en-US" dirty="0" err="1" smtClean="0"/>
              <a:t>mide</a:t>
            </a:r>
            <a:r>
              <a:rPr lang="en-US" dirty="0" smtClean="0"/>
              <a:t> </a:t>
            </a:r>
            <a:r>
              <a:rPr lang="en-US" dirty="0" err="1"/>
              <a:t>salgılarının</a:t>
            </a:r>
            <a:r>
              <a:rPr lang="en-US" dirty="0"/>
              <a:t> </a:t>
            </a:r>
            <a:r>
              <a:rPr lang="en-US" dirty="0" err="1"/>
              <a:t>aspirasyonu</a:t>
            </a:r>
            <a:r>
              <a:rPr lang="en-US" dirty="0"/>
              <a:t>, </a:t>
            </a:r>
            <a:endParaRPr lang="tr-TR" dirty="0" smtClean="0"/>
          </a:p>
          <a:p>
            <a:r>
              <a:rPr lang="en-US" dirty="0" err="1" smtClean="0"/>
              <a:t>ilaç</a:t>
            </a:r>
            <a:r>
              <a:rPr lang="en-US" dirty="0" smtClean="0"/>
              <a:t> </a:t>
            </a:r>
            <a:r>
              <a:rPr lang="en-US" dirty="0" err="1"/>
              <a:t>verme</a:t>
            </a:r>
            <a:r>
              <a:rPr lang="en-US" dirty="0"/>
              <a:t>, </a:t>
            </a:r>
            <a:r>
              <a:rPr lang="en-US" dirty="0" err="1"/>
              <a:t>beslenmenin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ameliyat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kusmanın</a:t>
            </a:r>
            <a:r>
              <a:rPr lang="en-US" dirty="0"/>
              <a:t> </a:t>
            </a:r>
            <a:r>
              <a:rPr lang="en-US" dirty="0" err="1"/>
              <a:t>önlenmesidir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0969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TEMEL İLKELER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• </a:t>
            </a:r>
            <a:r>
              <a:rPr lang="en-US" dirty="0" err="1"/>
              <a:t>Nazogastrik</a:t>
            </a:r>
            <a:r>
              <a:rPr lang="en-US" dirty="0"/>
              <a:t> </a:t>
            </a:r>
            <a:r>
              <a:rPr lang="en-US" dirty="0" err="1"/>
              <a:t>sonda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 </a:t>
            </a:r>
            <a:r>
              <a:rPr lang="en-US" dirty="0" err="1"/>
              <a:t>hekim</a:t>
            </a:r>
            <a:r>
              <a:rPr lang="en-US" dirty="0"/>
              <a:t> </a:t>
            </a:r>
            <a:r>
              <a:rPr lang="en-US" dirty="0" err="1"/>
              <a:t>istemi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 </a:t>
            </a:r>
          </a:p>
          <a:p>
            <a:r>
              <a:rPr lang="en-US" b="1" dirty="0"/>
              <a:t>• </a:t>
            </a:r>
            <a:r>
              <a:rPr lang="en-US" dirty="0" err="1"/>
              <a:t>Kullanılacak</a:t>
            </a:r>
            <a:r>
              <a:rPr lang="en-US" dirty="0"/>
              <a:t> </a:t>
            </a:r>
            <a:r>
              <a:rPr lang="en-US" dirty="0" err="1"/>
              <a:t>sondanın</a:t>
            </a:r>
            <a:r>
              <a:rPr lang="en-US" dirty="0"/>
              <a:t> </a:t>
            </a:r>
            <a:r>
              <a:rPr lang="en-US" dirty="0" err="1"/>
              <a:t>ölçüsü</a:t>
            </a:r>
            <a:r>
              <a:rPr lang="en-US" dirty="0"/>
              <a:t> </a:t>
            </a:r>
            <a:r>
              <a:rPr lang="en-US" dirty="0" err="1"/>
              <a:t>yaşa</a:t>
            </a:r>
            <a:r>
              <a:rPr lang="en-US" dirty="0"/>
              <a:t>, </a:t>
            </a:r>
            <a:r>
              <a:rPr lang="en-US" dirty="0" err="1"/>
              <a:t>cinse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amacına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değişebilir</a:t>
            </a:r>
            <a:r>
              <a:rPr lang="en-US" dirty="0"/>
              <a:t>.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yaşına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prematüre</a:t>
            </a:r>
            <a:r>
              <a:rPr lang="en-US" dirty="0"/>
              <a:t> </a:t>
            </a:r>
            <a:r>
              <a:rPr lang="en-US" dirty="0" err="1"/>
              <a:t>bebekte</a:t>
            </a:r>
            <a:r>
              <a:rPr lang="en-US" dirty="0"/>
              <a:t> 6 Fr, </a:t>
            </a:r>
            <a:r>
              <a:rPr lang="en-US" dirty="0" err="1"/>
              <a:t>yenidoğan</a:t>
            </a:r>
            <a:r>
              <a:rPr lang="en-US" dirty="0"/>
              <a:t> </a:t>
            </a:r>
            <a:r>
              <a:rPr lang="en-US" dirty="0" err="1"/>
              <a:t>bebekte</a:t>
            </a:r>
            <a:r>
              <a:rPr lang="en-US" dirty="0"/>
              <a:t> 8 Fr,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hastada</a:t>
            </a:r>
            <a:r>
              <a:rPr lang="en-US" dirty="0"/>
              <a:t> 10-12 Fr, </a:t>
            </a:r>
            <a:r>
              <a:rPr lang="en-US" dirty="0" err="1"/>
              <a:t>erişkin</a:t>
            </a:r>
            <a:r>
              <a:rPr lang="en-US" dirty="0"/>
              <a:t> </a:t>
            </a:r>
            <a:r>
              <a:rPr lang="en-US" dirty="0" err="1"/>
              <a:t>hastada</a:t>
            </a:r>
            <a:r>
              <a:rPr lang="en-US" dirty="0"/>
              <a:t> 14-16 Fr </a:t>
            </a:r>
            <a:r>
              <a:rPr lang="en-US" dirty="0" err="1"/>
              <a:t>numaralı</a:t>
            </a:r>
            <a:r>
              <a:rPr lang="en-US" dirty="0"/>
              <a:t> </a:t>
            </a:r>
            <a:r>
              <a:rPr lang="en-US" dirty="0" err="1"/>
              <a:t>sondalar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</a:p>
          <a:p>
            <a:r>
              <a:rPr lang="en-US" b="1" dirty="0"/>
              <a:t>• </a:t>
            </a:r>
            <a:r>
              <a:rPr lang="en-US" dirty="0" err="1"/>
              <a:t>Özafagus</a:t>
            </a:r>
            <a:r>
              <a:rPr lang="en-US" dirty="0"/>
              <a:t> </a:t>
            </a:r>
            <a:r>
              <a:rPr lang="en-US" dirty="0" err="1"/>
              <a:t>varis</a:t>
            </a:r>
            <a:r>
              <a:rPr lang="en-US" dirty="0"/>
              <a:t> </a:t>
            </a:r>
            <a:r>
              <a:rPr lang="en-US" dirty="0" err="1"/>
              <a:t>kanamalarında</a:t>
            </a:r>
            <a:r>
              <a:rPr lang="en-US" dirty="0"/>
              <a:t> </a:t>
            </a:r>
            <a:r>
              <a:rPr lang="en-US" dirty="0" err="1"/>
              <a:t>Sengstaken-Blackemore</a:t>
            </a:r>
            <a:r>
              <a:rPr lang="en-US" dirty="0"/>
              <a:t> </a:t>
            </a:r>
            <a:r>
              <a:rPr lang="en-US" dirty="0" err="1"/>
              <a:t>sonda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 </a:t>
            </a:r>
          </a:p>
          <a:p>
            <a:r>
              <a:rPr lang="en-US" b="1" dirty="0"/>
              <a:t>• </a:t>
            </a:r>
            <a:r>
              <a:rPr lang="en-US" dirty="0" err="1"/>
              <a:t>Kateterin</a:t>
            </a:r>
            <a:r>
              <a:rPr lang="en-US" dirty="0"/>
              <a:t> distal </a:t>
            </a:r>
            <a:r>
              <a:rPr lang="en-US" dirty="0" err="1"/>
              <a:t>ucundan</a:t>
            </a:r>
            <a:r>
              <a:rPr lang="en-US" dirty="0"/>
              <a:t> </a:t>
            </a:r>
            <a:r>
              <a:rPr lang="en-US" dirty="0" err="1"/>
              <a:t>enjektörle</a:t>
            </a:r>
            <a:r>
              <a:rPr lang="en-US" dirty="0"/>
              <a:t> </a:t>
            </a:r>
            <a:r>
              <a:rPr lang="en-US" dirty="0" err="1"/>
              <a:t>mideye</a:t>
            </a:r>
            <a:r>
              <a:rPr lang="en-US" dirty="0"/>
              <a:t> 15-20 ml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verirken</a:t>
            </a:r>
            <a:r>
              <a:rPr lang="en-US" dirty="0"/>
              <a:t> </a:t>
            </a:r>
            <a:r>
              <a:rPr lang="en-US" dirty="0" err="1"/>
              <a:t>steteskopla</a:t>
            </a:r>
            <a:r>
              <a:rPr lang="en-US" dirty="0"/>
              <a:t> </a:t>
            </a:r>
            <a:r>
              <a:rPr lang="en-US" dirty="0" err="1"/>
              <a:t>epigastriumdan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sesleri</a:t>
            </a:r>
            <a:r>
              <a:rPr lang="en-US" dirty="0"/>
              <a:t> </a:t>
            </a:r>
            <a:r>
              <a:rPr lang="en-US" dirty="0" err="1"/>
              <a:t>dinlemek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karşın</a:t>
            </a:r>
            <a:r>
              <a:rPr lang="en-US" dirty="0"/>
              <a:t> </a:t>
            </a:r>
            <a:r>
              <a:rPr lang="en-US" dirty="0" err="1"/>
              <a:t>güvenilir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  <a:r>
              <a:rPr lang="en-US" dirty="0" err="1"/>
              <a:t>Kateter</a:t>
            </a:r>
            <a:r>
              <a:rPr lang="en-US" dirty="0"/>
              <a:t> </a:t>
            </a:r>
            <a:r>
              <a:rPr lang="en-US" dirty="0" err="1"/>
              <a:t>ucu</a:t>
            </a:r>
            <a:r>
              <a:rPr lang="en-US" dirty="0"/>
              <a:t> </a:t>
            </a:r>
            <a:r>
              <a:rPr lang="en-US" dirty="0" err="1"/>
              <a:t>özafagusta</a:t>
            </a:r>
            <a:r>
              <a:rPr lang="en-US" dirty="0"/>
              <a:t>, </a:t>
            </a:r>
            <a:r>
              <a:rPr lang="en-US" dirty="0" err="1"/>
              <a:t>duedonumda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jejunumda</a:t>
            </a:r>
            <a:r>
              <a:rPr lang="en-US" dirty="0"/>
              <a:t> </a:t>
            </a:r>
            <a:r>
              <a:rPr lang="en-US" dirty="0" err="1"/>
              <a:t>olduğunda</a:t>
            </a:r>
            <a:r>
              <a:rPr lang="en-US" dirty="0"/>
              <a:t> da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duyulabilir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12060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Dikkat</a:t>
            </a:r>
            <a:r>
              <a:rPr lang="en-US" b="1" dirty="0"/>
              <a:t> </a:t>
            </a:r>
            <a:r>
              <a:rPr lang="en-US" b="1" dirty="0" err="1"/>
              <a:t>Edilecek</a:t>
            </a:r>
            <a:r>
              <a:rPr lang="en-US" b="1" dirty="0"/>
              <a:t> </a:t>
            </a:r>
            <a:r>
              <a:rPr lang="en-US" b="1" dirty="0" err="1"/>
              <a:t>Noktalar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 err="1"/>
              <a:t>Dikkat</a:t>
            </a:r>
            <a:r>
              <a:rPr lang="en-US" b="1" dirty="0"/>
              <a:t> </a:t>
            </a:r>
            <a:r>
              <a:rPr lang="en-US" b="1" dirty="0" err="1"/>
              <a:t>Edilecek</a:t>
            </a:r>
            <a:r>
              <a:rPr lang="en-US" b="1" dirty="0"/>
              <a:t> </a:t>
            </a:r>
            <a:r>
              <a:rPr lang="en-US" b="1" dirty="0" err="1"/>
              <a:t>Noktalar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•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aspirasyon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, hem </a:t>
            </a:r>
            <a:r>
              <a:rPr lang="en-US" dirty="0" err="1"/>
              <a:t>sondanın</a:t>
            </a:r>
            <a:r>
              <a:rPr lang="en-US" dirty="0"/>
              <a:t> </a:t>
            </a:r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mukozasına</a:t>
            </a:r>
            <a:r>
              <a:rPr lang="en-US" dirty="0"/>
              <a:t> </a:t>
            </a:r>
            <a:r>
              <a:rPr lang="en-US" dirty="0" err="1"/>
              <a:t>yapışıp</a:t>
            </a:r>
            <a:r>
              <a:rPr lang="en-US" dirty="0"/>
              <a:t> </a:t>
            </a:r>
            <a:r>
              <a:rPr lang="en-US" dirty="0" err="1"/>
              <a:t>tıkanmasına</a:t>
            </a:r>
            <a:r>
              <a:rPr lang="en-US" dirty="0"/>
              <a:t> hem de </a:t>
            </a:r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mukozasının</a:t>
            </a:r>
            <a:r>
              <a:rPr lang="en-US" dirty="0"/>
              <a:t> </a:t>
            </a:r>
            <a:r>
              <a:rPr lang="en-US" dirty="0" err="1"/>
              <a:t>tahriş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olacağından</a:t>
            </a:r>
            <a:r>
              <a:rPr lang="en-US" dirty="0"/>
              <a:t> </a:t>
            </a:r>
            <a:r>
              <a:rPr lang="en-US" dirty="0" err="1"/>
              <a:t>nazogastrik</a:t>
            </a:r>
            <a:r>
              <a:rPr lang="en-US" dirty="0"/>
              <a:t> </a:t>
            </a:r>
            <a:r>
              <a:rPr lang="en-US" dirty="0" err="1"/>
              <a:t>sondada</a:t>
            </a:r>
            <a:r>
              <a:rPr lang="en-US" dirty="0"/>
              <a:t> </a:t>
            </a:r>
            <a:r>
              <a:rPr lang="en-US" dirty="0" err="1"/>
              <a:t>aspirasyon</a:t>
            </a:r>
            <a:r>
              <a:rPr lang="en-US" dirty="0"/>
              <a:t> </a:t>
            </a:r>
            <a:r>
              <a:rPr lang="en-US" dirty="0" err="1"/>
              <a:t>işlemi</a:t>
            </a:r>
            <a:r>
              <a:rPr lang="en-US" dirty="0"/>
              <a:t> </a:t>
            </a:r>
            <a:r>
              <a:rPr lang="en-US" dirty="0" err="1"/>
              <a:t>aralıklı</a:t>
            </a:r>
            <a:r>
              <a:rPr lang="en-US" dirty="0"/>
              <a:t> </a:t>
            </a:r>
            <a:r>
              <a:rPr lang="en-US" dirty="0" err="1"/>
              <a:t>uygulanmalıdır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Maksillofasiyel</a:t>
            </a:r>
            <a:r>
              <a:rPr lang="en-US" dirty="0"/>
              <a:t> </a:t>
            </a:r>
            <a:r>
              <a:rPr lang="en-US" dirty="0" err="1"/>
              <a:t>travma</a:t>
            </a:r>
            <a:r>
              <a:rPr lang="en-US" dirty="0"/>
              <a:t>, </a:t>
            </a:r>
            <a:r>
              <a:rPr lang="en-US" dirty="0" err="1"/>
              <a:t>özafagus</a:t>
            </a:r>
            <a:r>
              <a:rPr lang="en-US" dirty="0"/>
              <a:t> </a:t>
            </a:r>
            <a:r>
              <a:rPr lang="en-US" dirty="0" err="1"/>
              <a:t>darlığı</a:t>
            </a:r>
            <a:r>
              <a:rPr lang="en-US" dirty="0"/>
              <a:t>, </a:t>
            </a:r>
            <a:r>
              <a:rPr lang="en-US" dirty="0" err="1"/>
              <a:t>anomolileri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kitlesi</a:t>
            </a:r>
            <a:r>
              <a:rPr lang="en-US" dirty="0"/>
              <a:t>, </a:t>
            </a:r>
            <a:r>
              <a:rPr lang="en-US" dirty="0" err="1"/>
              <a:t>trakeo-özofagial</a:t>
            </a:r>
            <a:r>
              <a:rPr lang="en-US" dirty="0"/>
              <a:t> </a:t>
            </a:r>
            <a:r>
              <a:rPr lang="en-US" dirty="0" err="1"/>
              <a:t>fistül</a:t>
            </a:r>
            <a:r>
              <a:rPr lang="en-US" dirty="0"/>
              <a:t>, </a:t>
            </a:r>
            <a:r>
              <a:rPr lang="en-US" dirty="0" err="1"/>
              <a:t>koroziv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alımı</a:t>
            </a:r>
            <a:r>
              <a:rPr lang="en-US" dirty="0"/>
              <a:t>, </a:t>
            </a:r>
            <a:r>
              <a:rPr lang="en-US" dirty="0" err="1"/>
              <a:t>bozulmuş</a:t>
            </a:r>
            <a:r>
              <a:rPr lang="en-US" dirty="0"/>
              <a:t> mental durum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havayolu</a:t>
            </a:r>
            <a:r>
              <a:rPr lang="en-US" dirty="0"/>
              <a:t> </a:t>
            </a:r>
            <a:r>
              <a:rPr lang="en-US" dirty="0" err="1"/>
              <a:t>açıklığını</a:t>
            </a:r>
            <a:r>
              <a:rPr lang="en-US" dirty="0"/>
              <a:t> </a:t>
            </a:r>
            <a:r>
              <a:rPr lang="en-US" dirty="0" err="1"/>
              <a:t>sürdürmede</a:t>
            </a:r>
            <a:r>
              <a:rPr lang="en-US" dirty="0"/>
              <a:t> </a:t>
            </a:r>
            <a:r>
              <a:rPr lang="en-US" dirty="0" err="1"/>
              <a:t>yetersizlik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ciddi</a:t>
            </a:r>
            <a:r>
              <a:rPr lang="en-US" dirty="0"/>
              <a:t> </a:t>
            </a:r>
            <a:r>
              <a:rPr lang="en-US" dirty="0" err="1"/>
              <a:t>kanama</a:t>
            </a:r>
            <a:r>
              <a:rPr lang="en-US" dirty="0"/>
              <a:t> </a:t>
            </a:r>
            <a:r>
              <a:rPr lang="en-US" dirty="0" err="1"/>
              <a:t>bozukluğu</a:t>
            </a:r>
            <a:r>
              <a:rPr lang="en-US" dirty="0"/>
              <a:t> </a:t>
            </a:r>
            <a:r>
              <a:rPr lang="en-US" dirty="0" err="1"/>
              <a:t>durumlarında</a:t>
            </a:r>
            <a:r>
              <a:rPr lang="en-US" dirty="0"/>
              <a:t> </a:t>
            </a:r>
            <a:r>
              <a:rPr lang="en-US" dirty="0" err="1"/>
              <a:t>uygulanmamalıdır</a:t>
            </a:r>
            <a:r>
              <a:rPr lang="en-US" dirty="0"/>
              <a:t>. </a:t>
            </a:r>
          </a:p>
          <a:p>
            <a:r>
              <a:rPr lang="en-US" b="1" dirty="0"/>
              <a:t>•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sondayı</a:t>
            </a:r>
            <a:r>
              <a:rPr lang="en-US" dirty="0"/>
              <a:t> </a:t>
            </a:r>
            <a:r>
              <a:rPr lang="en-US" dirty="0" err="1"/>
              <a:t>kayganlaştırmak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yağlı</a:t>
            </a:r>
            <a:r>
              <a:rPr lang="en-US" dirty="0"/>
              <a:t> </a:t>
            </a:r>
            <a:r>
              <a:rPr lang="en-US" dirty="0" err="1"/>
              <a:t>pomadların</a:t>
            </a:r>
            <a:r>
              <a:rPr lang="en-US" dirty="0"/>
              <a:t> lipoid </a:t>
            </a:r>
            <a:r>
              <a:rPr lang="en-US" dirty="0" err="1"/>
              <a:t>pnömonisine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olabileceği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kullanılmamalıdır</a:t>
            </a:r>
            <a:r>
              <a:rPr lang="en-US" dirty="0"/>
              <a:t>. </a:t>
            </a:r>
          </a:p>
          <a:p>
            <a:r>
              <a:rPr lang="en-US" b="1" dirty="0"/>
              <a:t>• </a:t>
            </a:r>
            <a:r>
              <a:rPr lang="en-US" dirty="0" err="1"/>
              <a:t>Yutkunma</a:t>
            </a:r>
            <a:r>
              <a:rPr lang="en-US" dirty="0"/>
              <a:t> </a:t>
            </a:r>
            <a:r>
              <a:rPr lang="en-US" dirty="0" err="1"/>
              <a:t>esnasında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güçlükle</a:t>
            </a:r>
            <a:r>
              <a:rPr lang="en-US" dirty="0"/>
              <a:t> </a:t>
            </a:r>
            <a:r>
              <a:rPr lang="en-US" dirty="0" err="1"/>
              <a:t>karşılaşılırsa</a:t>
            </a:r>
            <a:r>
              <a:rPr lang="en-US" dirty="0"/>
              <a:t> </a:t>
            </a:r>
            <a:r>
              <a:rPr lang="en-US" dirty="0" err="1"/>
              <a:t>sonda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çekilmeli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tekrar</a:t>
            </a:r>
            <a:r>
              <a:rPr lang="en-US" dirty="0"/>
              <a:t> </a:t>
            </a:r>
            <a:r>
              <a:rPr lang="en-US" dirty="0" err="1"/>
              <a:t>denenmelidir</a:t>
            </a:r>
            <a:r>
              <a:rPr lang="en-US" dirty="0"/>
              <a:t>. </a:t>
            </a:r>
          </a:p>
          <a:p>
            <a:r>
              <a:rPr lang="en-US" b="1" dirty="0"/>
              <a:t>• </a:t>
            </a:r>
            <a:r>
              <a:rPr lang="en-US" dirty="0" err="1"/>
              <a:t>Sondanın</a:t>
            </a:r>
            <a:r>
              <a:rPr lang="en-US" dirty="0"/>
              <a:t> </a:t>
            </a:r>
            <a:r>
              <a:rPr lang="en-US" dirty="0" err="1"/>
              <a:t>solunum</a:t>
            </a:r>
            <a:r>
              <a:rPr lang="en-US" dirty="0"/>
              <a:t> </a:t>
            </a:r>
            <a:r>
              <a:rPr lang="en-US" dirty="0" err="1"/>
              <a:t>yollarına</a:t>
            </a:r>
            <a:r>
              <a:rPr lang="en-US" dirty="0"/>
              <a:t> </a:t>
            </a:r>
            <a:r>
              <a:rPr lang="en-US" dirty="0" err="1"/>
              <a:t>gidip</a:t>
            </a:r>
            <a:r>
              <a:rPr lang="en-US" dirty="0"/>
              <a:t> </a:t>
            </a:r>
            <a:r>
              <a:rPr lang="en-US" dirty="0" err="1"/>
              <a:t>gitmediği</a:t>
            </a:r>
            <a:r>
              <a:rPr lang="en-US" dirty="0"/>
              <a:t>,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öksürmesi</a:t>
            </a:r>
            <a:r>
              <a:rPr lang="en-US" dirty="0"/>
              <a:t>, </a:t>
            </a:r>
            <a:r>
              <a:rPr lang="en-US" dirty="0" err="1"/>
              <a:t>siyanoze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sondanın</a:t>
            </a:r>
            <a:r>
              <a:rPr lang="en-US" dirty="0"/>
              <a:t> </a:t>
            </a:r>
            <a:r>
              <a:rPr lang="en-US" dirty="0" err="1"/>
              <a:t>ucundan</a:t>
            </a:r>
            <a:r>
              <a:rPr lang="en-US" dirty="0"/>
              <a:t>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sesinin</a:t>
            </a:r>
            <a:r>
              <a:rPr lang="en-US" dirty="0"/>
              <a:t> </a:t>
            </a:r>
            <a:r>
              <a:rPr lang="en-US" dirty="0" err="1"/>
              <a:t>gelmesi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anlaşılır</a:t>
            </a:r>
            <a:r>
              <a:rPr lang="en-US" dirty="0"/>
              <a:t>. Bu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sonda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çekilmeli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tekrar</a:t>
            </a:r>
            <a:r>
              <a:rPr lang="en-US" dirty="0"/>
              <a:t> </a:t>
            </a:r>
            <a:r>
              <a:rPr lang="en-US" dirty="0" err="1"/>
              <a:t>denenmelidir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62770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İŞLEM BASAMAKLARI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i="1" dirty="0" smtClean="0"/>
              <a:t>Not</a:t>
            </a:r>
            <a:r>
              <a:rPr lang="en-US" b="1" i="1" dirty="0"/>
              <a:t>: </a:t>
            </a:r>
            <a:r>
              <a:rPr lang="en-US" i="1" dirty="0" err="1"/>
              <a:t>İşlem</a:t>
            </a:r>
            <a:r>
              <a:rPr lang="en-US" i="1" dirty="0"/>
              <a:t> </a:t>
            </a:r>
            <a:r>
              <a:rPr lang="en-US" i="1" dirty="0" err="1"/>
              <a:t>sırasında</a:t>
            </a:r>
            <a:r>
              <a:rPr lang="en-US" i="1" dirty="0"/>
              <a:t> </a:t>
            </a:r>
            <a:r>
              <a:rPr lang="en-US" i="1" dirty="0" err="1"/>
              <a:t>kullanılacak</a:t>
            </a:r>
            <a:r>
              <a:rPr lang="en-US" i="1" dirty="0"/>
              <a:t> </a:t>
            </a:r>
            <a:r>
              <a:rPr lang="en-US" i="1" dirty="0" err="1"/>
              <a:t>malzemelere</a:t>
            </a:r>
            <a:r>
              <a:rPr lang="en-US" i="1" dirty="0"/>
              <a:t> </a:t>
            </a:r>
            <a:r>
              <a:rPr lang="en-US" i="1" dirty="0" err="1"/>
              <a:t>kitap</a:t>
            </a:r>
            <a:r>
              <a:rPr lang="en-US" i="1" dirty="0"/>
              <a:t> </a:t>
            </a:r>
            <a:r>
              <a:rPr lang="en-US" i="1" dirty="0" err="1"/>
              <a:t>sonu</a:t>
            </a:r>
            <a:r>
              <a:rPr lang="en-US" i="1" dirty="0"/>
              <a:t> Ek-1’de </a:t>
            </a:r>
            <a:r>
              <a:rPr lang="en-US" i="1" dirty="0" err="1"/>
              <a:t>yer</a:t>
            </a:r>
            <a:r>
              <a:rPr lang="en-US" i="1" dirty="0"/>
              <a:t> </a:t>
            </a:r>
            <a:r>
              <a:rPr lang="en-US" i="1" dirty="0" err="1"/>
              <a:t>verilmiştir</a:t>
            </a:r>
            <a:r>
              <a:rPr lang="en-US" i="1" dirty="0"/>
              <a:t>. </a:t>
            </a:r>
            <a:endParaRPr lang="en-US" dirty="0"/>
          </a:p>
          <a:p>
            <a:r>
              <a:rPr lang="en-US" b="1" dirty="0"/>
              <a:t>1. </a:t>
            </a:r>
            <a:r>
              <a:rPr lang="en-US" dirty="0" err="1"/>
              <a:t>Hekim</a:t>
            </a:r>
            <a:r>
              <a:rPr lang="en-US" dirty="0"/>
              <a:t> </a:t>
            </a:r>
            <a:r>
              <a:rPr lang="en-US" dirty="0" err="1"/>
              <a:t>istemi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malzemeler</a:t>
            </a:r>
            <a:r>
              <a:rPr lang="en-US" dirty="0"/>
              <a:t> </a:t>
            </a:r>
            <a:r>
              <a:rPr lang="en-US" dirty="0" err="1"/>
              <a:t>hazırlanır</a:t>
            </a:r>
            <a:r>
              <a:rPr lang="en-US" dirty="0"/>
              <a:t>,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sırasına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alana</a:t>
            </a:r>
            <a:r>
              <a:rPr lang="en-US" dirty="0"/>
              <a:t> </a:t>
            </a:r>
            <a:r>
              <a:rPr lang="en-US" dirty="0" err="1"/>
              <a:t>yerleştirilir</a:t>
            </a:r>
            <a:r>
              <a:rPr lang="en-US" dirty="0"/>
              <a:t>. </a:t>
            </a:r>
          </a:p>
          <a:p>
            <a:r>
              <a:rPr lang="en-US" b="1" dirty="0"/>
              <a:t>2. </a:t>
            </a:r>
            <a:r>
              <a:rPr lang="en-US" dirty="0"/>
              <a:t>Hasta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ailesine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,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alınır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hasta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doğrulaması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</a:p>
          <a:p>
            <a:r>
              <a:rPr lang="en-US" b="1" dirty="0"/>
              <a:t>3. </a:t>
            </a:r>
            <a:r>
              <a:rPr lang="en-US" dirty="0"/>
              <a:t>Eller </a:t>
            </a:r>
            <a:r>
              <a:rPr lang="en-US" i="1" dirty="0"/>
              <a:t>el </a:t>
            </a:r>
            <a:r>
              <a:rPr lang="en-US" i="1" dirty="0" err="1"/>
              <a:t>yıkama</a:t>
            </a:r>
            <a:r>
              <a:rPr lang="en-US" i="1" dirty="0"/>
              <a:t> </a:t>
            </a:r>
            <a:r>
              <a:rPr lang="en-US" i="1" dirty="0" err="1"/>
              <a:t>standardına</a:t>
            </a:r>
            <a:r>
              <a:rPr lang="en-US" i="1" dirty="0"/>
              <a:t> </a:t>
            </a:r>
            <a:r>
              <a:rPr lang="en-US" i="1" dirty="0" err="1"/>
              <a:t>göre</a:t>
            </a:r>
            <a:r>
              <a:rPr lang="en-US" i="1" dirty="0"/>
              <a:t> </a:t>
            </a:r>
            <a:r>
              <a:rPr lang="en-US" dirty="0" err="1"/>
              <a:t>yıkanır</a:t>
            </a:r>
            <a:r>
              <a:rPr lang="en-US" dirty="0"/>
              <a:t>. </a:t>
            </a:r>
            <a:r>
              <a:rPr lang="en-US" dirty="0" err="1"/>
              <a:t>Yatak</a:t>
            </a:r>
            <a:r>
              <a:rPr lang="en-US" dirty="0"/>
              <a:t> </a:t>
            </a:r>
            <a:r>
              <a:rPr lang="en-US" dirty="0" err="1"/>
              <a:t>etrafına</a:t>
            </a:r>
            <a:r>
              <a:rPr lang="en-US" dirty="0"/>
              <a:t> </a:t>
            </a:r>
            <a:r>
              <a:rPr lang="en-US" dirty="0" err="1"/>
              <a:t>paravan</a:t>
            </a:r>
            <a:r>
              <a:rPr lang="en-US" dirty="0"/>
              <a:t>/ </a:t>
            </a:r>
            <a:r>
              <a:rPr lang="en-US" dirty="0" err="1"/>
              <a:t>perde</a:t>
            </a:r>
            <a:r>
              <a:rPr lang="en-US" dirty="0"/>
              <a:t> </a:t>
            </a:r>
            <a:r>
              <a:rPr lang="en-US" dirty="0" err="1"/>
              <a:t>çekilir</a:t>
            </a:r>
            <a:r>
              <a:rPr lang="en-US" dirty="0"/>
              <a:t>. </a:t>
            </a:r>
          </a:p>
          <a:p>
            <a:r>
              <a:rPr lang="en-US" b="1" dirty="0"/>
              <a:t>4. </a:t>
            </a:r>
            <a:r>
              <a:rPr lang="en-US" dirty="0" err="1"/>
              <a:t>Hastaya</a:t>
            </a:r>
            <a:r>
              <a:rPr lang="en-US" dirty="0"/>
              <a:t> </a:t>
            </a:r>
            <a:r>
              <a:rPr lang="en-US" dirty="0" err="1"/>
              <a:t>dik</a:t>
            </a:r>
            <a:r>
              <a:rPr lang="en-US" dirty="0"/>
              <a:t> </a:t>
            </a:r>
            <a:r>
              <a:rPr lang="en-US" dirty="0" err="1"/>
              <a:t>oturur</a:t>
            </a:r>
            <a:r>
              <a:rPr lang="en-US" dirty="0"/>
              <a:t> </a:t>
            </a:r>
            <a:r>
              <a:rPr lang="en-US" dirty="0" err="1"/>
              <a:t>pozisyon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,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değilse</a:t>
            </a:r>
            <a:r>
              <a:rPr lang="en-US" dirty="0"/>
              <a:t> sol lateral </a:t>
            </a:r>
            <a:r>
              <a:rPr lang="en-US" dirty="0" err="1"/>
              <a:t>pozisyon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</a:p>
          <a:p>
            <a:r>
              <a:rPr lang="en-US" b="1" dirty="0"/>
              <a:t>5.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göğsü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havlu</a:t>
            </a:r>
            <a:r>
              <a:rPr lang="en-US" dirty="0"/>
              <a:t> </a:t>
            </a:r>
            <a:r>
              <a:rPr lang="en-US" dirty="0" err="1"/>
              <a:t>konur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kullanımlık</a:t>
            </a:r>
            <a:r>
              <a:rPr lang="en-US" dirty="0"/>
              <a:t> </a:t>
            </a:r>
            <a:r>
              <a:rPr lang="en-US" dirty="0" err="1"/>
              <a:t>örtü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örtülür</a:t>
            </a:r>
            <a:r>
              <a:rPr lang="en-US" dirty="0"/>
              <a:t>. </a:t>
            </a:r>
          </a:p>
          <a:p>
            <a:r>
              <a:rPr lang="en-US" b="1" dirty="0"/>
              <a:t>6. </a:t>
            </a:r>
            <a:r>
              <a:rPr lang="en-US" dirty="0" err="1"/>
              <a:t>Hastadan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böbrek</a:t>
            </a:r>
            <a:r>
              <a:rPr lang="en-US" dirty="0"/>
              <a:t> </a:t>
            </a:r>
            <a:r>
              <a:rPr lang="en-US" dirty="0" err="1"/>
              <a:t>küveti</a:t>
            </a:r>
            <a:r>
              <a:rPr lang="en-US" dirty="0"/>
              <a:t> </a:t>
            </a:r>
            <a:r>
              <a:rPr lang="en-US" dirty="0" err="1"/>
              <a:t>çene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tutması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tutması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. </a:t>
            </a:r>
          </a:p>
          <a:p>
            <a:r>
              <a:rPr lang="en-US" b="1" dirty="0"/>
              <a:t>7.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gözlüğü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protez</a:t>
            </a:r>
            <a:r>
              <a:rPr lang="en-US" dirty="0"/>
              <a:t> </a:t>
            </a:r>
            <a:r>
              <a:rPr lang="en-US" dirty="0" err="1"/>
              <a:t>dişleri</a:t>
            </a:r>
            <a:r>
              <a:rPr lang="en-US" dirty="0"/>
              <a:t> </a:t>
            </a:r>
            <a:r>
              <a:rPr lang="en-US" b="1" dirty="0"/>
              <a:t>8. </a:t>
            </a:r>
            <a:r>
              <a:rPr lang="en-US" dirty="0" err="1"/>
              <a:t>İşlem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iletişim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işaretler</a:t>
            </a:r>
            <a:r>
              <a:rPr lang="en-US" dirty="0"/>
              <a:t> </a:t>
            </a:r>
            <a:r>
              <a:rPr lang="en-US" dirty="0" err="1"/>
              <a:t>belirlenir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el </a:t>
            </a:r>
            <a:r>
              <a:rPr lang="en-US" dirty="0" err="1"/>
              <a:t>işareti</a:t>
            </a:r>
            <a:r>
              <a:rPr lang="en-US" dirty="0"/>
              <a:t> “</a:t>
            </a:r>
            <a:r>
              <a:rPr lang="en-US" dirty="0" err="1"/>
              <a:t>işlemi</a:t>
            </a:r>
            <a:r>
              <a:rPr lang="en-US" dirty="0"/>
              <a:t> </a:t>
            </a:r>
            <a:r>
              <a:rPr lang="en-US" dirty="0" err="1"/>
              <a:t>durdur</a:t>
            </a:r>
            <a:r>
              <a:rPr lang="en-US" dirty="0"/>
              <a:t>” </a:t>
            </a:r>
            <a:r>
              <a:rPr lang="en-US" dirty="0" err="1"/>
              <a:t>anlamı</a:t>
            </a:r>
            <a:r>
              <a:rPr lang="en-US" dirty="0"/>
              <a:t> </a:t>
            </a:r>
            <a:r>
              <a:rPr lang="en-US" dirty="0" err="1"/>
              <a:t>taşıyabilir</a:t>
            </a:r>
            <a:r>
              <a:rPr lang="en-US" dirty="0"/>
              <a:t>. </a:t>
            </a:r>
          </a:p>
          <a:p>
            <a:r>
              <a:rPr lang="en-US" b="1" dirty="0"/>
              <a:t>9. </a:t>
            </a:r>
            <a:r>
              <a:rPr lang="en-US" dirty="0" err="1"/>
              <a:t>Eldiven</a:t>
            </a:r>
            <a:r>
              <a:rPr lang="en-US" dirty="0"/>
              <a:t> </a:t>
            </a:r>
            <a:r>
              <a:rPr lang="en-US" dirty="0" err="1"/>
              <a:t>giyilir</a:t>
            </a:r>
            <a:r>
              <a:rPr lang="en-US" dirty="0"/>
              <a:t>. </a:t>
            </a:r>
          </a:p>
          <a:p>
            <a:r>
              <a:rPr lang="en-US" b="1" dirty="0"/>
              <a:t>10.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delikleri</a:t>
            </a:r>
            <a:r>
              <a:rPr lang="en-US" dirty="0"/>
              <a:t> </a:t>
            </a:r>
            <a:r>
              <a:rPr lang="en-US" dirty="0" err="1"/>
              <a:t>ışık</a:t>
            </a:r>
            <a:r>
              <a:rPr lang="en-US" dirty="0"/>
              <a:t> </a:t>
            </a:r>
            <a:r>
              <a:rPr lang="en-US" dirty="0" err="1"/>
              <a:t>kaynağı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değerlendirilir</a:t>
            </a:r>
            <a:r>
              <a:rPr lang="en-US" dirty="0"/>
              <a:t>. </a:t>
            </a:r>
          </a:p>
          <a:p>
            <a:r>
              <a:rPr lang="en-US" b="1" dirty="0"/>
              <a:t>11.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deliklerini</a:t>
            </a:r>
            <a:r>
              <a:rPr lang="en-US" dirty="0"/>
              <a:t> </a:t>
            </a:r>
            <a:r>
              <a:rPr lang="en-US" dirty="0" err="1"/>
              <a:t>sırayla</a:t>
            </a:r>
            <a:r>
              <a:rPr lang="en-US" dirty="0"/>
              <a:t> </a:t>
            </a:r>
            <a:r>
              <a:rPr lang="en-US" dirty="0" err="1"/>
              <a:t>kapatarak</a:t>
            </a:r>
            <a:r>
              <a:rPr lang="en-US" dirty="0"/>
              <a:t> </a:t>
            </a:r>
            <a:r>
              <a:rPr lang="en-US" dirty="0" err="1"/>
              <a:t>nefes</a:t>
            </a:r>
            <a:r>
              <a:rPr lang="en-US" dirty="0"/>
              <a:t> </a:t>
            </a:r>
            <a:r>
              <a:rPr lang="en-US" dirty="0" err="1"/>
              <a:t>alıp</a:t>
            </a:r>
            <a:r>
              <a:rPr lang="en-US" dirty="0"/>
              <a:t> </a:t>
            </a:r>
            <a:r>
              <a:rPr lang="en-US" dirty="0" err="1"/>
              <a:t>vermesi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. </a:t>
            </a:r>
          </a:p>
          <a:p>
            <a:r>
              <a:rPr lang="en-US" b="1" dirty="0"/>
              <a:t>12. </a:t>
            </a:r>
            <a:r>
              <a:rPr lang="en-US" dirty="0" err="1"/>
              <a:t>Sağ</a:t>
            </a:r>
            <a:r>
              <a:rPr lang="en-US" dirty="0"/>
              <a:t> el </a:t>
            </a:r>
            <a:r>
              <a:rPr lang="en-US" dirty="0" err="1"/>
              <a:t>kullanılıyorsa</a:t>
            </a:r>
            <a:r>
              <a:rPr lang="en-US" dirty="0"/>
              <a:t> </a:t>
            </a:r>
            <a:r>
              <a:rPr lang="en-US" dirty="0" err="1"/>
              <a:t>yatağın</a:t>
            </a:r>
            <a:r>
              <a:rPr lang="en-US" dirty="0"/>
              <a:t>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tarafına</a:t>
            </a:r>
            <a:r>
              <a:rPr lang="en-US" dirty="0"/>
              <a:t>, sol el </a:t>
            </a:r>
            <a:r>
              <a:rPr lang="en-US" dirty="0" err="1"/>
              <a:t>kullanılıyorsa</a:t>
            </a:r>
            <a:r>
              <a:rPr lang="en-US" dirty="0"/>
              <a:t> sol </a:t>
            </a:r>
            <a:r>
              <a:rPr lang="en-US" dirty="0" err="1"/>
              <a:t>tarafına</a:t>
            </a:r>
            <a:r>
              <a:rPr lang="en-US" dirty="0"/>
              <a:t> </a:t>
            </a:r>
            <a:r>
              <a:rPr lang="en-US" dirty="0" err="1"/>
              <a:t>geçilir</a:t>
            </a:r>
            <a:r>
              <a:rPr lang="en-US" dirty="0"/>
              <a:t>.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el </a:t>
            </a:r>
            <a:r>
              <a:rPr lang="en-US" dirty="0" err="1"/>
              <a:t>yatağa</a:t>
            </a:r>
            <a:r>
              <a:rPr lang="en-US" dirty="0"/>
              <a:t>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olmalıdır</a:t>
            </a:r>
            <a:r>
              <a:rPr lang="en-US" dirty="0"/>
              <a:t>. </a:t>
            </a:r>
          </a:p>
          <a:p>
            <a:r>
              <a:rPr lang="en-US" b="1" dirty="0"/>
              <a:t>13. </a:t>
            </a:r>
            <a:r>
              <a:rPr lang="en-US" dirty="0" err="1"/>
              <a:t>Kateterin</a:t>
            </a:r>
            <a:r>
              <a:rPr lang="en-US" dirty="0"/>
              <a:t> ne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itileceğini</a:t>
            </a:r>
            <a:r>
              <a:rPr lang="en-US" dirty="0"/>
              <a:t> </a:t>
            </a:r>
            <a:r>
              <a:rPr lang="en-US" dirty="0" err="1"/>
              <a:t>belirlemek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2394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439 </a:t>
            </a:r>
            <a:r>
              <a:rPr lang="en-US" b="1" dirty="0"/>
              <a:t>14. </a:t>
            </a:r>
            <a:r>
              <a:rPr lang="en-US" dirty="0" err="1"/>
              <a:t>Kateterin</a:t>
            </a:r>
            <a:r>
              <a:rPr lang="en-US" dirty="0"/>
              <a:t> </a:t>
            </a:r>
            <a:r>
              <a:rPr lang="en-US" dirty="0" err="1"/>
              <a:t>midede</a:t>
            </a:r>
            <a:r>
              <a:rPr lang="en-US" dirty="0"/>
              <a:t> </a:t>
            </a:r>
            <a:r>
              <a:rPr lang="en-US" dirty="0" err="1"/>
              <a:t>kalacak</a:t>
            </a:r>
            <a:r>
              <a:rPr lang="en-US" dirty="0"/>
              <a:t> </a:t>
            </a:r>
            <a:r>
              <a:rPr lang="en-US" dirty="0" err="1"/>
              <a:t>ucu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deliğinden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taraftaki</a:t>
            </a:r>
            <a:r>
              <a:rPr lang="en-US" dirty="0"/>
              <a:t> kulak </a:t>
            </a:r>
            <a:r>
              <a:rPr lang="en-US" dirty="0" err="1"/>
              <a:t>memesine</a:t>
            </a:r>
            <a:r>
              <a:rPr lang="en-US" dirty="0"/>
              <a:t>, </a:t>
            </a:r>
            <a:r>
              <a:rPr lang="en-US" dirty="0" err="1"/>
              <a:t>oradan</a:t>
            </a:r>
            <a:r>
              <a:rPr lang="en-US" dirty="0"/>
              <a:t> da </a:t>
            </a:r>
            <a:r>
              <a:rPr lang="en-US" dirty="0" err="1"/>
              <a:t>sternumun</a:t>
            </a:r>
            <a:r>
              <a:rPr lang="en-US" dirty="0"/>
              <a:t> </a:t>
            </a:r>
            <a:r>
              <a:rPr lang="en-US" dirty="0" err="1"/>
              <a:t>ksifoid</a:t>
            </a:r>
            <a:r>
              <a:rPr lang="en-US" dirty="0"/>
              <a:t> </a:t>
            </a:r>
            <a:r>
              <a:rPr lang="en-US" dirty="0" err="1"/>
              <a:t>çıkıntısının</a:t>
            </a:r>
            <a:r>
              <a:rPr lang="en-US" dirty="0"/>
              <a:t> 10-15 cm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uzatılır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işaretlenir</a:t>
            </a:r>
            <a:r>
              <a:rPr lang="en-US" dirty="0"/>
              <a:t> (</a:t>
            </a:r>
            <a:r>
              <a:rPr lang="en-US" dirty="0" err="1"/>
              <a:t>Bkz</a:t>
            </a:r>
            <a:r>
              <a:rPr lang="en-US" dirty="0"/>
              <a:t>. </a:t>
            </a:r>
            <a:r>
              <a:rPr lang="en-US" dirty="0" err="1"/>
              <a:t>Resim</a:t>
            </a:r>
            <a:r>
              <a:rPr lang="en-US" dirty="0"/>
              <a:t> 1). </a:t>
            </a:r>
            <a:r>
              <a:rPr lang="en-US" dirty="0" err="1"/>
              <a:t>Yetişkinlerde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mesafe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55- 65 cm </a:t>
            </a:r>
            <a:r>
              <a:rPr lang="en-US" dirty="0" err="1"/>
              <a:t>dir</a:t>
            </a:r>
            <a:r>
              <a:rPr lang="en-US" dirty="0"/>
              <a:t> (</a:t>
            </a:r>
            <a:r>
              <a:rPr lang="en-US" dirty="0" err="1"/>
              <a:t>sonda</a:t>
            </a:r>
            <a:r>
              <a:rPr lang="en-US" dirty="0"/>
              <a:t> </a:t>
            </a:r>
            <a:r>
              <a:rPr lang="en-US" dirty="0" err="1"/>
              <a:t>orogastrik</a:t>
            </a:r>
            <a:r>
              <a:rPr lang="en-US" dirty="0"/>
              <a:t> </a:t>
            </a:r>
            <a:r>
              <a:rPr lang="en-US" dirty="0" err="1"/>
              <a:t>yolla</a:t>
            </a:r>
            <a:r>
              <a:rPr lang="en-US" dirty="0"/>
              <a:t> </a:t>
            </a:r>
            <a:r>
              <a:rPr lang="en-US" dirty="0" err="1"/>
              <a:t>takılacaksa</a:t>
            </a:r>
            <a:r>
              <a:rPr lang="en-US" dirty="0"/>
              <a:t>; </a:t>
            </a:r>
            <a:r>
              <a:rPr lang="en-US" dirty="0" err="1"/>
              <a:t>ölçüme</a:t>
            </a:r>
            <a:r>
              <a:rPr lang="en-US" dirty="0"/>
              <a:t>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deliği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dudakların</a:t>
            </a:r>
            <a:r>
              <a:rPr lang="en-US" dirty="0"/>
              <a:t> </a:t>
            </a:r>
            <a:r>
              <a:rPr lang="en-US" dirty="0" err="1"/>
              <a:t>dikey</a:t>
            </a:r>
            <a:r>
              <a:rPr lang="en-US" dirty="0"/>
              <a:t> </a:t>
            </a:r>
            <a:r>
              <a:rPr lang="en-US" dirty="0" err="1"/>
              <a:t>orta</a:t>
            </a:r>
            <a:r>
              <a:rPr lang="en-US" dirty="0"/>
              <a:t> </a:t>
            </a:r>
            <a:r>
              <a:rPr lang="en-US" dirty="0" err="1"/>
              <a:t>hattı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başlanarak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edilmelidir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xmlns="" val="3346017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836" y="1600200"/>
            <a:ext cx="637232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4605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9222" y="1600200"/>
            <a:ext cx="628555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179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15. </a:t>
            </a:r>
            <a:r>
              <a:rPr lang="en-US" dirty="0" err="1"/>
              <a:t>Hastadan</a:t>
            </a:r>
            <a:r>
              <a:rPr lang="en-US" dirty="0"/>
              <a:t> </a:t>
            </a:r>
            <a:r>
              <a:rPr lang="en-US" dirty="0" err="1"/>
              <a:t>rahat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nefes</a:t>
            </a:r>
            <a:r>
              <a:rPr lang="en-US" dirty="0"/>
              <a:t> </a:t>
            </a:r>
            <a:r>
              <a:rPr lang="en-US" dirty="0" err="1"/>
              <a:t>alıp</a:t>
            </a:r>
            <a:r>
              <a:rPr lang="en-US" dirty="0"/>
              <a:t> </a:t>
            </a:r>
            <a:r>
              <a:rPr lang="en-US" dirty="0" err="1"/>
              <a:t>vermesi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. </a:t>
            </a:r>
          </a:p>
          <a:p>
            <a:r>
              <a:rPr lang="en-US" b="1" dirty="0"/>
              <a:t>16. </a:t>
            </a:r>
            <a:r>
              <a:rPr lang="en-US" dirty="0" err="1"/>
              <a:t>Önerildi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burnuna</a:t>
            </a:r>
            <a:r>
              <a:rPr lang="en-US" dirty="0"/>
              <a:t> </a:t>
            </a:r>
            <a:r>
              <a:rPr lang="en-US" dirty="0" err="1"/>
              <a:t>vazokonstrüktür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dekonjestan</a:t>
            </a:r>
            <a:r>
              <a:rPr lang="en-US" dirty="0"/>
              <a:t> </a:t>
            </a:r>
            <a:r>
              <a:rPr lang="en-US" dirty="0" err="1"/>
              <a:t>nazal</a:t>
            </a:r>
            <a:r>
              <a:rPr lang="en-US" dirty="0"/>
              <a:t> </a:t>
            </a:r>
            <a:r>
              <a:rPr lang="en-US" dirty="0" err="1"/>
              <a:t>sprey</a:t>
            </a:r>
            <a:r>
              <a:rPr lang="en-US" dirty="0"/>
              <a:t> </a:t>
            </a:r>
            <a:r>
              <a:rPr lang="en-US" dirty="0" err="1"/>
              <a:t>sıkılır</a:t>
            </a:r>
            <a:r>
              <a:rPr lang="en-US" dirty="0"/>
              <a:t>. </a:t>
            </a:r>
          </a:p>
          <a:p>
            <a:r>
              <a:rPr lang="en-US" b="1" dirty="0"/>
              <a:t>17. </a:t>
            </a:r>
            <a:r>
              <a:rPr lang="en-US" dirty="0" err="1"/>
              <a:t>Hastadan</a:t>
            </a:r>
            <a:r>
              <a:rPr lang="en-US" dirty="0"/>
              <a:t> </a:t>
            </a:r>
            <a:r>
              <a:rPr lang="en-US" dirty="0" err="1"/>
              <a:t>ağzını</a:t>
            </a:r>
            <a:r>
              <a:rPr lang="en-US" dirty="0"/>
              <a:t> </a:t>
            </a:r>
            <a:r>
              <a:rPr lang="en-US" dirty="0" err="1"/>
              <a:t>açması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önerilen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nazogastrik</a:t>
            </a:r>
            <a:r>
              <a:rPr lang="en-US" dirty="0"/>
              <a:t> </a:t>
            </a:r>
            <a:r>
              <a:rPr lang="en-US" dirty="0" err="1"/>
              <a:t>sprey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köküne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püskürtülür</a:t>
            </a:r>
            <a:r>
              <a:rPr lang="en-US" dirty="0"/>
              <a:t>. </a:t>
            </a:r>
          </a:p>
          <a:p>
            <a:r>
              <a:rPr lang="en-US" b="1" dirty="0"/>
              <a:t>18. </a:t>
            </a:r>
            <a:r>
              <a:rPr lang="en-US" dirty="0" err="1"/>
              <a:t>Kateter</a:t>
            </a:r>
            <a:r>
              <a:rPr lang="en-US" dirty="0"/>
              <a:t> el </a:t>
            </a:r>
            <a:r>
              <a:rPr lang="en-US" dirty="0" err="1"/>
              <a:t>hareketini</a:t>
            </a:r>
            <a:r>
              <a:rPr lang="en-US" dirty="0"/>
              <a:t> </a:t>
            </a:r>
            <a:r>
              <a:rPr lang="en-US" dirty="0" err="1"/>
              <a:t>engellemeyecek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tutulur</a:t>
            </a:r>
            <a:r>
              <a:rPr lang="en-US" dirty="0"/>
              <a:t>. </a:t>
            </a:r>
          </a:p>
          <a:p>
            <a:r>
              <a:rPr lang="en-US" b="1" dirty="0"/>
              <a:t>19. </a:t>
            </a:r>
            <a:r>
              <a:rPr lang="en-US" dirty="0" err="1"/>
              <a:t>Hastadan</a:t>
            </a:r>
            <a:r>
              <a:rPr lang="en-US" dirty="0"/>
              <a:t> </a:t>
            </a:r>
            <a:r>
              <a:rPr lang="en-US" dirty="0" err="1"/>
              <a:t>başını</a:t>
            </a:r>
            <a:r>
              <a:rPr lang="en-US" dirty="0"/>
              <a:t> </a:t>
            </a:r>
            <a:r>
              <a:rPr lang="en-US" dirty="0" err="1"/>
              <a:t>hafifçe</a:t>
            </a:r>
            <a:r>
              <a:rPr lang="en-US" dirty="0"/>
              <a:t> </a:t>
            </a:r>
            <a:r>
              <a:rPr lang="en-US" dirty="0" err="1"/>
              <a:t>kaldırması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. </a:t>
            </a:r>
            <a:r>
              <a:rPr lang="en-US" dirty="0" err="1"/>
              <a:t>Baş</a:t>
            </a:r>
            <a:r>
              <a:rPr lang="en-US" dirty="0"/>
              <a:t> </a:t>
            </a:r>
            <a:r>
              <a:rPr lang="en-US" dirty="0" err="1"/>
              <a:t>ektansiyon</a:t>
            </a:r>
            <a:r>
              <a:rPr lang="en-US" dirty="0"/>
              <a:t> </a:t>
            </a:r>
            <a:r>
              <a:rPr lang="en-US" dirty="0" err="1"/>
              <a:t>pozisyonda</a:t>
            </a:r>
            <a:r>
              <a:rPr lang="en-US" dirty="0"/>
              <a:t> </a:t>
            </a:r>
            <a:r>
              <a:rPr lang="en-US" dirty="0" err="1"/>
              <a:t>olmalıdır</a:t>
            </a:r>
            <a:r>
              <a:rPr lang="en-US" dirty="0"/>
              <a:t>. </a:t>
            </a:r>
          </a:p>
          <a:p>
            <a:r>
              <a:rPr lang="en-US" b="1" dirty="0"/>
              <a:t>20. </a:t>
            </a:r>
            <a:r>
              <a:rPr lang="en-US" dirty="0" err="1"/>
              <a:t>Kateter</a:t>
            </a:r>
            <a:r>
              <a:rPr lang="en-US" dirty="0"/>
              <a:t>,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deliğinden</a:t>
            </a:r>
            <a:r>
              <a:rPr lang="en-US" dirty="0"/>
              <a:t> </a:t>
            </a:r>
            <a:r>
              <a:rPr lang="en-US" dirty="0" err="1"/>
              <a:t>ilerletilir</a:t>
            </a:r>
            <a:r>
              <a:rPr lang="en-US" dirty="0"/>
              <a:t>.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deliğine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arkaya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aşağıya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sakin</a:t>
            </a:r>
            <a:r>
              <a:rPr lang="en-US" dirty="0"/>
              <a:t>, </a:t>
            </a:r>
            <a:r>
              <a:rPr lang="en-US" dirty="0" err="1"/>
              <a:t>yumuşak</a:t>
            </a:r>
            <a:r>
              <a:rPr lang="en-US" dirty="0"/>
              <a:t> </a:t>
            </a:r>
            <a:r>
              <a:rPr lang="en-US" dirty="0" err="1"/>
              <a:t>hareketlerle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parmaklar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yuvarlayarak</a:t>
            </a:r>
            <a:r>
              <a:rPr lang="en-US" dirty="0"/>
              <a:t> </a:t>
            </a:r>
            <a:r>
              <a:rPr lang="en-US" dirty="0" err="1"/>
              <a:t>ilerletilir</a:t>
            </a:r>
            <a:r>
              <a:rPr lang="en-US" dirty="0"/>
              <a:t>.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direnç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uygulanmaz</a:t>
            </a:r>
            <a:r>
              <a:rPr lang="en-US" dirty="0"/>
              <a:t>,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burun</a:t>
            </a:r>
            <a:r>
              <a:rPr lang="en-US" dirty="0"/>
              <a:t> </a:t>
            </a:r>
            <a:r>
              <a:rPr lang="en-US" dirty="0" err="1"/>
              <a:t>deliğinden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başlatılır</a:t>
            </a:r>
            <a:r>
              <a:rPr lang="en-US" dirty="0"/>
              <a:t> (</a:t>
            </a:r>
            <a:r>
              <a:rPr lang="en-US" dirty="0" err="1"/>
              <a:t>sonda</a:t>
            </a:r>
            <a:r>
              <a:rPr lang="en-US" dirty="0"/>
              <a:t> oral </a:t>
            </a:r>
            <a:r>
              <a:rPr lang="en-US" dirty="0" err="1"/>
              <a:t>yolla</a:t>
            </a:r>
            <a:r>
              <a:rPr lang="en-US" dirty="0"/>
              <a:t> </a:t>
            </a:r>
            <a:r>
              <a:rPr lang="en-US" dirty="0" err="1"/>
              <a:t>uygulanacaksa</a:t>
            </a:r>
            <a:r>
              <a:rPr lang="en-US" dirty="0"/>
              <a:t>; hasta tam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ağzını</a:t>
            </a:r>
            <a:r>
              <a:rPr lang="en-US" dirty="0"/>
              <a:t> </a:t>
            </a:r>
            <a:r>
              <a:rPr lang="en-US" dirty="0" err="1"/>
              <a:t>açtıktan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kateter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uvulaya</a:t>
            </a:r>
            <a:r>
              <a:rPr lang="en-US" dirty="0"/>
              <a:t> </a:t>
            </a:r>
            <a:r>
              <a:rPr lang="en-US" dirty="0" err="1"/>
              <a:t>dokunmadan</a:t>
            </a:r>
            <a:r>
              <a:rPr lang="en-US" dirty="0"/>
              <a:t>,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aşağı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arkaya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parmaklar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yuvarlayarak</a:t>
            </a:r>
            <a:r>
              <a:rPr lang="en-US" dirty="0"/>
              <a:t> </a:t>
            </a:r>
            <a:r>
              <a:rPr lang="en-US" dirty="0" err="1"/>
              <a:t>ilerletilir</a:t>
            </a:r>
            <a:r>
              <a:rPr lang="en-US" dirty="0"/>
              <a:t>). </a:t>
            </a:r>
          </a:p>
          <a:p>
            <a:r>
              <a:rPr lang="en-US" b="1" dirty="0"/>
              <a:t>21. </a:t>
            </a:r>
            <a:r>
              <a:rPr lang="en-US" dirty="0" err="1"/>
              <a:t>Hastadan</a:t>
            </a:r>
            <a:r>
              <a:rPr lang="en-US" dirty="0"/>
              <a:t> </a:t>
            </a:r>
            <a:r>
              <a:rPr lang="en-US" dirty="0" err="1"/>
              <a:t>ağzını</a:t>
            </a:r>
            <a:r>
              <a:rPr lang="en-US" dirty="0"/>
              <a:t> </a:t>
            </a:r>
            <a:r>
              <a:rPr lang="en-US" dirty="0" err="1"/>
              <a:t>açması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. </a:t>
            </a:r>
            <a:r>
              <a:rPr lang="en-US" dirty="0" err="1"/>
              <a:t>Işık</a:t>
            </a:r>
            <a:r>
              <a:rPr lang="en-US" dirty="0"/>
              <a:t> </a:t>
            </a:r>
            <a:r>
              <a:rPr lang="en-US" dirty="0" err="1"/>
              <a:t>kaynağı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bakıldığında</a:t>
            </a:r>
            <a:r>
              <a:rPr lang="en-US" dirty="0"/>
              <a:t> </a:t>
            </a:r>
            <a:r>
              <a:rPr lang="en-US" dirty="0" err="1"/>
              <a:t>tüpün</a:t>
            </a:r>
            <a:r>
              <a:rPr lang="en-US" dirty="0"/>
              <a:t> </a:t>
            </a:r>
            <a:r>
              <a:rPr lang="en-US" dirty="0" err="1"/>
              <a:t>ucu</a:t>
            </a:r>
            <a:r>
              <a:rPr lang="en-US" dirty="0"/>
              <a:t> </a:t>
            </a:r>
            <a:r>
              <a:rPr lang="en-US" dirty="0" err="1"/>
              <a:t>uvulanın</a:t>
            </a:r>
            <a:r>
              <a:rPr lang="en-US" dirty="0"/>
              <a:t> </a:t>
            </a:r>
            <a:r>
              <a:rPr lang="en-US" dirty="0" err="1"/>
              <a:t>arkasında</a:t>
            </a:r>
            <a:r>
              <a:rPr lang="en-US" dirty="0"/>
              <a:t> </a:t>
            </a:r>
            <a:r>
              <a:rPr lang="en-US" dirty="0" err="1"/>
              <a:t>görülüyorsa</a:t>
            </a:r>
            <a:r>
              <a:rPr lang="en-US" dirty="0"/>
              <a:t>, </a:t>
            </a:r>
            <a:r>
              <a:rPr lang="en-US" dirty="0" err="1"/>
              <a:t>hastadan</a:t>
            </a:r>
            <a:r>
              <a:rPr lang="en-US" dirty="0"/>
              <a:t> </a:t>
            </a:r>
            <a:r>
              <a:rPr lang="en-US" dirty="0" err="1"/>
              <a:t>hafifçe</a:t>
            </a:r>
            <a:r>
              <a:rPr lang="en-US" dirty="0"/>
              <a:t> </a:t>
            </a:r>
            <a:r>
              <a:rPr lang="en-US" dirty="0" err="1"/>
              <a:t>başını</a:t>
            </a:r>
            <a:r>
              <a:rPr lang="en-US" dirty="0"/>
              <a:t> </a:t>
            </a:r>
            <a:r>
              <a:rPr lang="en-US" dirty="0" err="1"/>
              <a:t>öne</a:t>
            </a:r>
            <a:r>
              <a:rPr lang="en-US" dirty="0"/>
              <a:t> </a:t>
            </a:r>
            <a:r>
              <a:rPr lang="en-US" dirty="0" err="1"/>
              <a:t>eğmesi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. </a:t>
            </a:r>
            <a:r>
              <a:rPr lang="en-US" dirty="0" err="1"/>
              <a:t>Boynun</a:t>
            </a:r>
            <a:r>
              <a:rPr lang="en-US" dirty="0"/>
              <a:t> </a:t>
            </a:r>
            <a:r>
              <a:rPr lang="en-US" dirty="0" err="1"/>
              <a:t>fleksiyonu</a:t>
            </a:r>
            <a:r>
              <a:rPr lang="en-US" dirty="0"/>
              <a:t> </a:t>
            </a:r>
            <a:r>
              <a:rPr lang="en-US" dirty="0" err="1"/>
              <a:t>trakeanın</a:t>
            </a:r>
            <a:r>
              <a:rPr lang="en-US" dirty="0"/>
              <a:t> </a:t>
            </a:r>
            <a:r>
              <a:rPr lang="en-US" dirty="0" err="1"/>
              <a:t>kapanmasına</a:t>
            </a:r>
            <a:r>
              <a:rPr lang="en-US" dirty="0"/>
              <a:t>, </a:t>
            </a:r>
            <a:r>
              <a:rPr lang="en-US" dirty="0" err="1"/>
              <a:t>özafagusun</a:t>
            </a:r>
            <a:r>
              <a:rPr lang="en-US" dirty="0"/>
              <a:t> </a:t>
            </a:r>
            <a:r>
              <a:rPr lang="en-US" dirty="0" err="1"/>
              <a:t>açılmasına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açarak</a:t>
            </a:r>
            <a:r>
              <a:rPr lang="en-US" dirty="0"/>
              <a:t> </a:t>
            </a:r>
            <a:r>
              <a:rPr lang="en-US" dirty="0" err="1"/>
              <a:t>tüpün</a:t>
            </a:r>
            <a:r>
              <a:rPr lang="en-US" dirty="0"/>
              <a:t> </a:t>
            </a:r>
            <a:r>
              <a:rPr lang="en-US" dirty="0" err="1"/>
              <a:t>özafagusa</a:t>
            </a:r>
            <a:r>
              <a:rPr lang="en-US" dirty="0"/>
              <a:t> </a:t>
            </a:r>
            <a:r>
              <a:rPr lang="en-US" dirty="0" err="1"/>
              <a:t>girmesini</a:t>
            </a:r>
            <a:r>
              <a:rPr lang="en-US" dirty="0"/>
              <a:t> </a:t>
            </a:r>
            <a:r>
              <a:rPr lang="en-US" dirty="0" err="1"/>
              <a:t>kolaylaştırır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03984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1318</Words>
  <Application>Microsoft Office PowerPoint</Application>
  <PresentationFormat>Ekran Gösterisi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Theme</vt:lpstr>
      <vt:lpstr>  Nazogastrik Sonda Takılması, Bakımı ve Çıkarılması   </vt:lpstr>
      <vt:lpstr>AMAÇ  </vt:lpstr>
      <vt:lpstr>TEMEL İLKELER</vt:lpstr>
      <vt:lpstr>Dikkat Edilecek Noktalar  </vt:lpstr>
      <vt:lpstr>İŞLEM BASAMAKLARI  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Nazogastrik Sonda Takılması, Bakımı ve Çıkarılması   </dc:title>
  <dc:creator>EFE</dc:creator>
  <cp:lastModifiedBy>WIN7P64</cp:lastModifiedBy>
  <cp:revision>9</cp:revision>
  <dcterms:created xsi:type="dcterms:W3CDTF">2006-08-16T00:00:00Z</dcterms:created>
  <dcterms:modified xsi:type="dcterms:W3CDTF">2019-06-12T10:46:20Z</dcterms:modified>
</cp:coreProperties>
</file>